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7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8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9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0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1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725" r:id="rId5"/>
    <p:sldMasterId id="2147483790" r:id="rId6"/>
    <p:sldMasterId id="2147483831" r:id="rId7"/>
    <p:sldMasterId id="2147483865" r:id="rId8"/>
    <p:sldMasterId id="2147483965" r:id="rId9"/>
    <p:sldMasterId id="2147483977" r:id="rId10"/>
    <p:sldMasterId id="2147483992" r:id="rId11"/>
    <p:sldMasterId id="2147484004" r:id="rId12"/>
    <p:sldMasterId id="2147484016" r:id="rId13"/>
    <p:sldMasterId id="2147484028" r:id="rId14"/>
    <p:sldMasterId id="2147484040" r:id="rId15"/>
  </p:sldMasterIdLst>
  <p:notesMasterIdLst>
    <p:notesMasterId r:id="rId56"/>
  </p:notesMasterIdLst>
  <p:sldIdLst>
    <p:sldId id="1752" r:id="rId16"/>
    <p:sldId id="421" r:id="rId17"/>
    <p:sldId id="343" r:id="rId18"/>
    <p:sldId id="426" r:id="rId19"/>
    <p:sldId id="459" r:id="rId20"/>
    <p:sldId id="920" r:id="rId21"/>
    <p:sldId id="1755" r:id="rId22"/>
    <p:sldId id="922" r:id="rId23"/>
    <p:sldId id="657" r:id="rId24"/>
    <p:sldId id="1754" r:id="rId25"/>
    <p:sldId id="2217" r:id="rId26"/>
    <p:sldId id="256" r:id="rId27"/>
    <p:sldId id="363" r:id="rId28"/>
    <p:sldId id="392" r:id="rId29"/>
    <p:sldId id="5130" r:id="rId30"/>
    <p:sldId id="313" r:id="rId31"/>
    <p:sldId id="314" r:id="rId32"/>
    <p:sldId id="319" r:id="rId33"/>
    <p:sldId id="2147474412" r:id="rId34"/>
    <p:sldId id="2147474411" r:id="rId35"/>
    <p:sldId id="681" r:id="rId36"/>
    <p:sldId id="2147474413" r:id="rId37"/>
    <p:sldId id="5133" r:id="rId38"/>
    <p:sldId id="722" r:id="rId39"/>
    <p:sldId id="292" r:id="rId40"/>
    <p:sldId id="370" r:id="rId41"/>
    <p:sldId id="2147474383" r:id="rId42"/>
    <p:sldId id="258" r:id="rId43"/>
    <p:sldId id="2147474370" r:id="rId44"/>
    <p:sldId id="294" r:id="rId45"/>
    <p:sldId id="2147474409" r:id="rId46"/>
    <p:sldId id="2147474372" r:id="rId47"/>
    <p:sldId id="355" r:id="rId48"/>
    <p:sldId id="2147474414" r:id="rId49"/>
    <p:sldId id="2218" r:id="rId50"/>
    <p:sldId id="2147474410" r:id="rId51"/>
    <p:sldId id="2147474415" r:id="rId52"/>
    <p:sldId id="2147474416" r:id="rId53"/>
    <p:sldId id="2147474417" r:id="rId54"/>
    <p:sldId id="2219" r:id="rId5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P. Prostko" initials="EPP" lastIdx="1" clrIdx="0">
    <p:extLst>
      <p:ext uri="{19B8F6BF-5375-455C-9EA6-DF929625EA0E}">
        <p15:presenceInfo xmlns:p15="http://schemas.microsoft.com/office/powerpoint/2012/main" userId="S-1-5-21-1379256483-1747903074-2057407929-61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4E649A-7273-40D1-BCCD-600BBBF2464A}" v="51" dt="2025-12-02T17:40:43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5225" autoAdjust="0"/>
    <p:restoredTop sz="86389" autoAdjust="0"/>
  </p:normalViewPr>
  <p:slideViewPr>
    <p:cSldViewPr snapToGrid="0">
      <p:cViewPr varScale="1">
        <p:scale>
          <a:sx n="94" d="100"/>
          <a:sy n="94" d="100"/>
        </p:scale>
        <p:origin x="267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3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0CE5683A-26D5-49C2-AF34-8E85AAD96B41}"/>
    <pc:docChg chg="undo custSel addSld delSld modSld sldOrd delMainMaster modMainMaster">
      <pc:chgData name="Eric P. Prostko" userId="57af0305-f4ff-4cda-9e98-7abbd193299d" providerId="ADAL" clId="{0CE5683A-26D5-49C2-AF34-8E85AAD96B41}" dt="2025-12-02T18:09:00.733" v="2239"/>
      <pc:docMkLst>
        <pc:docMk/>
      </pc:docMkLst>
      <pc:sldChg chg="addSp modSp new mod">
        <pc:chgData name="Eric P. Prostko" userId="57af0305-f4ff-4cda-9e98-7abbd193299d" providerId="ADAL" clId="{0CE5683A-26D5-49C2-AF34-8E85AAD96B41}" dt="2025-11-05T18:40:29.245" v="980" actId="313"/>
        <pc:sldMkLst>
          <pc:docMk/>
          <pc:sldMk cId="1085134986" sldId="256"/>
        </pc:sldMkLst>
        <pc:spChg chg="add mod">
          <ac:chgData name="Eric P. Prostko" userId="57af0305-f4ff-4cda-9e98-7abbd193299d" providerId="ADAL" clId="{0CE5683A-26D5-49C2-AF34-8E85AAD96B41}" dt="2025-11-05T18:39:51.258" v="950" actId="1076"/>
          <ac:spMkLst>
            <pc:docMk/>
            <pc:sldMk cId="1085134986" sldId="256"/>
            <ac:spMk id="4" creationId="{600E26A9-467D-52A4-063A-780878A6E42B}"/>
          </ac:spMkLst>
        </pc:spChg>
        <pc:spChg chg="add mod">
          <ac:chgData name="Eric P. Prostko" userId="57af0305-f4ff-4cda-9e98-7abbd193299d" providerId="ADAL" clId="{0CE5683A-26D5-49C2-AF34-8E85AAD96B41}" dt="2025-11-05T18:40:29.245" v="980" actId="313"/>
          <ac:spMkLst>
            <pc:docMk/>
            <pc:sldMk cId="1085134986" sldId="256"/>
            <ac:spMk id="6" creationId="{6A1A1BA2-5CD9-1FEE-0B67-4940E5F1CCA3}"/>
          </ac:spMkLst>
        </pc:spChg>
        <pc:picChg chg="add mod">
          <ac:chgData name="Eric P. Prostko" userId="57af0305-f4ff-4cda-9e98-7abbd193299d" providerId="ADAL" clId="{0CE5683A-26D5-49C2-AF34-8E85AAD96B41}" dt="2025-11-05T18:39:47.897" v="948" actId="1076"/>
          <ac:picMkLst>
            <pc:docMk/>
            <pc:sldMk cId="1085134986" sldId="256"/>
            <ac:picMk id="3" creationId="{34FA219F-3586-DDEB-F72C-B3408768C18C}"/>
          </ac:picMkLst>
        </pc:picChg>
      </pc:sldChg>
      <pc:sldChg chg="addSp delSp modSp add mod">
        <pc:chgData name="Eric P. Prostko" userId="57af0305-f4ff-4cda-9e98-7abbd193299d" providerId="ADAL" clId="{0CE5683A-26D5-49C2-AF34-8E85AAD96B41}" dt="2025-12-02T18:08:38.366" v="2237" actId="478"/>
        <pc:sldMkLst>
          <pc:docMk/>
          <pc:sldMk cId="3675674145" sldId="258"/>
        </pc:sldMkLst>
        <pc:spChg chg="mod">
          <ac:chgData name="Eric P. Prostko" userId="57af0305-f4ff-4cda-9e98-7abbd193299d" providerId="ADAL" clId="{0CE5683A-26D5-49C2-AF34-8E85AAD96B41}" dt="2025-11-04T13:36:35.730" v="627" actId="6549"/>
          <ac:spMkLst>
            <pc:docMk/>
            <pc:sldMk cId="3675674145" sldId="258"/>
            <ac:spMk id="4" creationId="{1ED45881-2CB9-1309-6428-44B9C458D29D}"/>
          </ac:spMkLst>
        </pc:spChg>
        <pc:spChg chg="del mod">
          <ac:chgData name="Eric P. Prostko" userId="57af0305-f4ff-4cda-9e98-7abbd193299d" providerId="ADAL" clId="{0CE5683A-26D5-49C2-AF34-8E85AAD96B41}" dt="2025-12-02T18:08:38.366" v="2237" actId="478"/>
          <ac:spMkLst>
            <pc:docMk/>
            <pc:sldMk cId="3675674145" sldId="258"/>
            <ac:spMk id="16" creationId="{1A744E8E-40C2-B6E5-7E42-FA3700CDCA93}"/>
          </ac:spMkLst>
        </pc:spChg>
        <pc:picChg chg="add mod">
          <ac:chgData name="Eric P. Prostko" userId="57af0305-f4ff-4cda-9e98-7abbd193299d" providerId="ADAL" clId="{0CE5683A-26D5-49C2-AF34-8E85AAD96B41}" dt="2025-11-04T13:33:55.625" v="527"/>
          <ac:picMkLst>
            <pc:docMk/>
            <pc:sldMk cId="3675674145" sldId="258"/>
            <ac:picMk id="3" creationId="{2E3951E7-16FD-CEF3-14C3-676527C4E54B}"/>
          </ac:picMkLst>
        </pc:picChg>
        <pc:picChg chg="add mod">
          <ac:chgData name="Eric P. Prostko" userId="57af0305-f4ff-4cda-9e98-7abbd193299d" providerId="ADAL" clId="{0CE5683A-26D5-49C2-AF34-8E85AAD96B41}" dt="2025-11-04T13:34:13.800" v="532" actId="1076"/>
          <ac:picMkLst>
            <pc:docMk/>
            <pc:sldMk cId="3675674145" sldId="258"/>
            <ac:picMk id="5" creationId="{C4AD7040-DA2D-E485-5E53-CC50D92ED240}"/>
          </ac:picMkLst>
        </pc:picChg>
      </pc:sldChg>
      <pc:sldChg chg="ord">
        <pc:chgData name="Eric P. Prostko" userId="57af0305-f4ff-4cda-9e98-7abbd193299d" providerId="ADAL" clId="{0CE5683A-26D5-49C2-AF34-8E85AAD96B41}" dt="2025-11-04T15:25:44.494" v="810"/>
        <pc:sldMkLst>
          <pc:docMk/>
          <pc:sldMk cId="1741707458" sldId="292"/>
        </pc:sldMkLst>
      </pc:sldChg>
      <pc:sldChg chg="ord">
        <pc:chgData name="Eric P. Prostko" userId="57af0305-f4ff-4cda-9e98-7abbd193299d" providerId="ADAL" clId="{0CE5683A-26D5-49C2-AF34-8E85AAD96B41}" dt="2025-11-04T15:27:29.456" v="829"/>
        <pc:sldMkLst>
          <pc:docMk/>
          <pc:sldMk cId="3032434942" sldId="294"/>
        </pc:sldMkLst>
      </pc:sldChg>
      <pc:sldChg chg="ord">
        <pc:chgData name="Eric P. Prostko" userId="57af0305-f4ff-4cda-9e98-7abbd193299d" providerId="ADAL" clId="{0CE5683A-26D5-49C2-AF34-8E85AAD96B41}" dt="2025-11-04T15:43:08.034" v="861"/>
        <pc:sldMkLst>
          <pc:docMk/>
          <pc:sldMk cId="1904714400" sldId="313"/>
        </pc:sldMkLst>
      </pc:sldChg>
      <pc:sldChg chg="ord">
        <pc:chgData name="Eric P. Prostko" userId="57af0305-f4ff-4cda-9e98-7abbd193299d" providerId="ADAL" clId="{0CE5683A-26D5-49C2-AF34-8E85AAD96B41}" dt="2025-11-04T15:44:01.809" v="869"/>
        <pc:sldMkLst>
          <pc:docMk/>
          <pc:sldMk cId="3863648467" sldId="314"/>
        </pc:sldMkLst>
      </pc:sldChg>
      <pc:sldChg chg="addSp modSp mod ord">
        <pc:chgData name="Eric P. Prostko" userId="57af0305-f4ff-4cda-9e98-7abbd193299d" providerId="ADAL" clId="{0CE5683A-26D5-49C2-AF34-8E85AAD96B41}" dt="2025-11-26T17:21:10.800" v="1308" actId="1076"/>
        <pc:sldMkLst>
          <pc:docMk/>
          <pc:sldMk cId="4155763250" sldId="319"/>
        </pc:sldMkLst>
        <pc:spChg chg="mod">
          <ac:chgData name="Eric P. Prostko" userId="57af0305-f4ff-4cda-9e98-7abbd193299d" providerId="ADAL" clId="{0CE5683A-26D5-49C2-AF34-8E85AAD96B41}" dt="2025-11-26T17:21:06.414" v="1305" actId="20577"/>
          <ac:spMkLst>
            <pc:docMk/>
            <pc:sldMk cId="4155763250" sldId="319"/>
            <ac:spMk id="2" creationId="{AA188DCE-E39D-4EAE-B1D4-CC576C7098CD}"/>
          </ac:spMkLst>
        </pc:spChg>
        <pc:picChg chg="add mod">
          <ac:chgData name="Eric P. Prostko" userId="57af0305-f4ff-4cda-9e98-7abbd193299d" providerId="ADAL" clId="{0CE5683A-26D5-49C2-AF34-8E85AAD96B41}" dt="2025-11-26T17:21:09.489" v="1307" actId="1076"/>
          <ac:picMkLst>
            <pc:docMk/>
            <pc:sldMk cId="4155763250" sldId="319"/>
            <ac:picMk id="3" creationId="{2EDEBCD4-8BF0-C4B9-554E-41FA8987E058}"/>
          </ac:picMkLst>
        </pc:picChg>
        <pc:picChg chg="mod">
          <ac:chgData name="Eric P. Prostko" userId="57af0305-f4ff-4cda-9e98-7abbd193299d" providerId="ADAL" clId="{0CE5683A-26D5-49C2-AF34-8E85AAD96B41}" dt="2025-11-26T17:21:10.800" v="1308" actId="1076"/>
          <ac:picMkLst>
            <pc:docMk/>
            <pc:sldMk cId="4155763250" sldId="319"/>
            <ac:picMk id="4" creationId="{2F32FB4B-8ABE-40B0-AE3E-66C6FAAF07B7}"/>
          </ac:picMkLst>
        </pc:picChg>
      </pc:sldChg>
      <pc:sldChg chg="addSp delSp modSp mod ord modClrScheme chgLayout">
        <pc:chgData name="Eric P. Prostko" userId="57af0305-f4ff-4cda-9e98-7abbd193299d" providerId="ADAL" clId="{0CE5683A-26D5-49C2-AF34-8E85AAD96B41}" dt="2025-11-04T15:14:40.603" v="715" actId="1076"/>
        <pc:sldMkLst>
          <pc:docMk/>
          <pc:sldMk cId="2346438760" sldId="343"/>
        </pc:sldMkLst>
        <pc:spChg chg="mod ord">
          <ac:chgData name="Eric P. Prostko" userId="57af0305-f4ff-4cda-9e98-7abbd193299d" providerId="ADAL" clId="{0CE5683A-26D5-49C2-AF34-8E85AAD96B41}" dt="2025-11-04T15:14:28.782" v="713" actId="1076"/>
          <ac:spMkLst>
            <pc:docMk/>
            <pc:sldMk cId="2346438760" sldId="343"/>
            <ac:spMk id="2" creationId="{F7661A20-2A87-4620-A9D2-7C3F15A0BDCC}"/>
          </ac:spMkLst>
        </pc:spChg>
        <pc:spChg chg="mod">
          <ac:chgData name="Eric P. Prostko" userId="57af0305-f4ff-4cda-9e98-7abbd193299d" providerId="ADAL" clId="{0CE5683A-26D5-49C2-AF34-8E85AAD96B41}" dt="2025-11-04T15:14:40.603" v="715" actId="1076"/>
          <ac:spMkLst>
            <pc:docMk/>
            <pc:sldMk cId="2346438760" sldId="343"/>
            <ac:spMk id="8" creationId="{E1164F46-138C-4D1E-8C40-122EBABED5CA}"/>
          </ac:spMkLst>
        </pc:spChg>
        <pc:picChg chg="add mod">
          <ac:chgData name="Eric P. Prostko" userId="57af0305-f4ff-4cda-9e98-7abbd193299d" providerId="ADAL" clId="{0CE5683A-26D5-49C2-AF34-8E85AAD96B41}" dt="2025-11-04T15:14:37.300" v="714" actId="1076"/>
          <ac:picMkLst>
            <pc:docMk/>
            <pc:sldMk cId="2346438760" sldId="343"/>
            <ac:picMk id="7" creationId="{D5BCA0E1-D476-4D31-B54B-DA4378CF4D4B}"/>
          </ac:picMkLst>
        </pc:picChg>
        <pc:picChg chg="mod">
          <ac:chgData name="Eric P. Prostko" userId="57af0305-f4ff-4cda-9e98-7abbd193299d" providerId="ADAL" clId="{0CE5683A-26D5-49C2-AF34-8E85AAD96B41}" dt="2025-11-04T15:13:51.725" v="708" actId="1076"/>
          <ac:picMkLst>
            <pc:docMk/>
            <pc:sldMk cId="2346438760" sldId="343"/>
            <ac:picMk id="12" creationId="{4FB69424-2C8D-4DF1-A77B-FEB6DCFD1CC3}"/>
          </ac:picMkLst>
        </pc:picChg>
        <pc:picChg chg="add mod">
          <ac:chgData name="Eric P. Prostko" userId="57af0305-f4ff-4cda-9e98-7abbd193299d" providerId="ADAL" clId="{0CE5683A-26D5-49C2-AF34-8E85AAD96B41}" dt="2025-11-04T15:13:59.760" v="711" actId="1076"/>
          <ac:picMkLst>
            <pc:docMk/>
            <pc:sldMk cId="2346438760" sldId="343"/>
            <ac:picMk id="17" creationId="{61F216E6-9D90-9273-CC34-2417035FEB99}"/>
          </ac:picMkLst>
        </pc:picChg>
      </pc:sldChg>
      <pc:sldChg chg="addSp delSp modSp mod">
        <pc:chgData name="Eric P. Prostko" userId="57af0305-f4ff-4cda-9e98-7abbd193299d" providerId="ADAL" clId="{0CE5683A-26D5-49C2-AF34-8E85AAD96B41}" dt="2025-12-02T16:13:18.891" v="1520" actId="6549"/>
        <pc:sldMkLst>
          <pc:docMk/>
          <pc:sldMk cId="3998589558" sldId="355"/>
        </pc:sldMkLst>
        <pc:spChg chg="add del mod">
          <ac:chgData name="Eric P. Prostko" userId="57af0305-f4ff-4cda-9e98-7abbd193299d" providerId="ADAL" clId="{0CE5683A-26D5-49C2-AF34-8E85AAD96B41}" dt="2025-12-01T19:38:36.896" v="1370"/>
          <ac:spMkLst>
            <pc:docMk/>
            <pc:sldMk cId="3998589558" sldId="355"/>
            <ac:spMk id="2" creationId="{A50833B3-4625-E83F-75DF-DAF7665AB08F}"/>
          </ac:spMkLst>
        </pc:spChg>
        <pc:spChg chg="add del mod">
          <ac:chgData name="Eric P. Prostko" userId="57af0305-f4ff-4cda-9e98-7abbd193299d" providerId="ADAL" clId="{0CE5683A-26D5-49C2-AF34-8E85AAD96B41}" dt="2025-12-01T19:39:05.488" v="1371"/>
          <ac:spMkLst>
            <pc:docMk/>
            <pc:sldMk cId="3998589558" sldId="355"/>
            <ac:spMk id="3" creationId="{EBFA0763-95E6-B97A-DA12-57CF236AD1CA}"/>
          </ac:spMkLst>
        </pc:spChg>
        <pc:spChg chg="mod">
          <ac:chgData name="Eric P. Prostko" userId="57af0305-f4ff-4cda-9e98-7abbd193299d" providerId="ADAL" clId="{0CE5683A-26D5-49C2-AF34-8E85AAD96B41}" dt="2025-11-04T15:28:12.390" v="842" actId="6549"/>
          <ac:spMkLst>
            <pc:docMk/>
            <pc:sldMk cId="3998589558" sldId="355"/>
            <ac:spMk id="4" creationId="{1D6B1953-AACF-464C-AB26-6F789234A189}"/>
          </ac:spMkLst>
        </pc:spChg>
        <pc:spChg chg="mod">
          <ac:chgData name="Eric P. Prostko" userId="57af0305-f4ff-4cda-9e98-7abbd193299d" providerId="ADAL" clId="{0CE5683A-26D5-49C2-AF34-8E85AAD96B41}" dt="2025-12-01T19:39:41.588" v="1409" actId="1076"/>
          <ac:spMkLst>
            <pc:docMk/>
            <pc:sldMk cId="3998589558" sldId="355"/>
            <ac:spMk id="10" creationId="{821C5ACC-479B-4792-8AF5-7071C4C69173}"/>
          </ac:spMkLst>
        </pc:spChg>
        <pc:spChg chg="add mod">
          <ac:chgData name="Eric P. Prostko" userId="57af0305-f4ff-4cda-9e98-7abbd193299d" providerId="ADAL" clId="{0CE5683A-26D5-49C2-AF34-8E85AAD96B41}" dt="2025-12-02T16:13:18.891" v="1520" actId="6549"/>
          <ac:spMkLst>
            <pc:docMk/>
            <pc:sldMk cId="3998589558" sldId="355"/>
            <ac:spMk id="12" creationId="{FB62B936-6897-5B9F-591F-BB10C1E62181}"/>
          </ac:spMkLst>
        </pc:spChg>
        <pc:picChg chg="add mod">
          <ac:chgData name="Eric P. Prostko" userId="57af0305-f4ff-4cda-9e98-7abbd193299d" providerId="ADAL" clId="{0CE5683A-26D5-49C2-AF34-8E85AAD96B41}" dt="2025-12-01T19:42:08.757" v="1411" actId="1076"/>
          <ac:picMkLst>
            <pc:docMk/>
            <pc:sldMk cId="3998589558" sldId="355"/>
            <ac:picMk id="5" creationId="{DE757EDC-4CA2-C90A-94D5-6AE0E986BC14}"/>
          </ac:picMkLst>
        </pc:picChg>
        <pc:picChg chg="del">
          <ac:chgData name="Eric P. Prostko" userId="57af0305-f4ff-4cda-9e98-7abbd193299d" providerId="ADAL" clId="{0CE5683A-26D5-49C2-AF34-8E85AAD96B41}" dt="2025-12-01T19:38:15.886" v="1368" actId="478"/>
          <ac:picMkLst>
            <pc:docMk/>
            <pc:sldMk cId="3998589558" sldId="355"/>
            <ac:picMk id="7" creationId="{17C7CD5A-728B-4FEB-B687-1FE8262DBB44}"/>
          </ac:picMkLst>
        </pc:picChg>
        <pc:picChg chg="add mod">
          <ac:chgData name="Eric P. Prostko" userId="57af0305-f4ff-4cda-9e98-7abbd193299d" providerId="ADAL" clId="{0CE5683A-26D5-49C2-AF34-8E85AAD96B41}" dt="2025-12-01T19:42:18.845" v="1415" actId="1076"/>
          <ac:picMkLst>
            <pc:docMk/>
            <pc:sldMk cId="3998589558" sldId="355"/>
            <ac:picMk id="8" creationId="{3C3772CD-D079-F391-E949-3E1C38AD628E}"/>
          </ac:picMkLst>
        </pc:picChg>
        <pc:picChg chg="del">
          <ac:chgData name="Eric P. Prostko" userId="57af0305-f4ff-4cda-9e98-7abbd193299d" providerId="ADAL" clId="{0CE5683A-26D5-49C2-AF34-8E85AAD96B41}" dt="2025-12-01T19:38:20.769" v="1369" actId="478"/>
          <ac:picMkLst>
            <pc:docMk/>
            <pc:sldMk cId="3998589558" sldId="355"/>
            <ac:picMk id="9" creationId="{987CB04D-970D-4E5C-88A4-DA4CD948E990}"/>
          </ac:picMkLst>
        </pc:picChg>
      </pc:sldChg>
      <pc:sldChg chg="ord">
        <pc:chgData name="Eric P. Prostko" userId="57af0305-f4ff-4cda-9e98-7abbd193299d" providerId="ADAL" clId="{0CE5683A-26D5-49C2-AF34-8E85AAD96B41}" dt="2025-11-04T15:26:56.020" v="823"/>
        <pc:sldMkLst>
          <pc:docMk/>
          <pc:sldMk cId="956592693" sldId="370"/>
        </pc:sldMkLst>
      </pc:sldChg>
      <pc:sldChg chg="modSp add mod">
        <pc:chgData name="Eric P. Prostko" userId="57af0305-f4ff-4cda-9e98-7abbd193299d" providerId="ADAL" clId="{0CE5683A-26D5-49C2-AF34-8E85AAD96B41}" dt="2025-12-02T17:10:03.002" v="1988" actId="20577"/>
        <pc:sldMkLst>
          <pc:docMk/>
          <pc:sldMk cId="2406779725" sldId="421"/>
        </pc:sldMkLst>
        <pc:spChg chg="mod">
          <ac:chgData name="Eric P. Prostko" userId="57af0305-f4ff-4cda-9e98-7abbd193299d" providerId="ADAL" clId="{0CE5683A-26D5-49C2-AF34-8E85AAD96B41}" dt="2025-12-02T17:10:03.002" v="1988" actId="20577"/>
          <ac:spMkLst>
            <pc:docMk/>
            <pc:sldMk cId="2406779725" sldId="421"/>
            <ac:spMk id="6" creationId="{00000000-0000-0000-0000-000000000000}"/>
          </ac:spMkLst>
        </pc:spChg>
      </pc:sldChg>
      <pc:sldChg chg="modSp add del mod">
        <pc:chgData name="Eric P. Prostko" userId="57af0305-f4ff-4cda-9e98-7abbd193299d" providerId="ADAL" clId="{0CE5683A-26D5-49C2-AF34-8E85AAD96B41}" dt="2025-12-02T17:10:08.657" v="1989" actId="2696"/>
        <pc:sldMkLst>
          <pc:docMk/>
          <pc:sldMk cId="1416992707" sldId="422"/>
        </pc:sldMkLst>
      </pc:sldChg>
      <pc:sldChg chg="add">
        <pc:chgData name="Eric P. Prostko" userId="57af0305-f4ff-4cda-9e98-7abbd193299d" providerId="ADAL" clId="{0CE5683A-26D5-49C2-AF34-8E85AAD96B41}" dt="2025-11-04T15:11:59.912" v="641"/>
        <pc:sldMkLst>
          <pc:docMk/>
          <pc:sldMk cId="1926591982" sldId="426"/>
        </pc:sldMkLst>
      </pc:sldChg>
      <pc:sldChg chg="add">
        <pc:chgData name="Eric P. Prostko" userId="57af0305-f4ff-4cda-9e98-7abbd193299d" providerId="ADAL" clId="{0CE5683A-26D5-49C2-AF34-8E85AAD96B41}" dt="2025-11-04T15:11:59.912" v="641"/>
        <pc:sldMkLst>
          <pc:docMk/>
          <pc:sldMk cId="4041241605" sldId="459"/>
        </pc:sldMkLst>
      </pc:sldChg>
      <pc:sldChg chg="add">
        <pc:chgData name="Eric P. Prostko" userId="57af0305-f4ff-4cda-9e98-7abbd193299d" providerId="ADAL" clId="{0CE5683A-26D5-49C2-AF34-8E85AAD96B41}" dt="2025-11-04T15:11:59.912" v="641"/>
        <pc:sldMkLst>
          <pc:docMk/>
          <pc:sldMk cId="2138284269" sldId="657"/>
        </pc:sldMkLst>
      </pc:sldChg>
      <pc:sldChg chg="add">
        <pc:chgData name="Eric P. Prostko" userId="57af0305-f4ff-4cda-9e98-7abbd193299d" providerId="ADAL" clId="{0CE5683A-26D5-49C2-AF34-8E85AAD96B41}" dt="2025-11-04T15:11:59.912" v="641"/>
        <pc:sldMkLst>
          <pc:docMk/>
          <pc:sldMk cId="1698978346" sldId="920"/>
        </pc:sldMkLst>
      </pc:sldChg>
      <pc:sldChg chg="modSp add mod">
        <pc:chgData name="Eric P. Prostko" userId="57af0305-f4ff-4cda-9e98-7abbd193299d" providerId="ADAL" clId="{0CE5683A-26D5-49C2-AF34-8E85AAD96B41}" dt="2025-11-04T15:42:31.949" v="857" actId="1076"/>
        <pc:sldMkLst>
          <pc:docMk/>
          <pc:sldMk cId="1199592469" sldId="922"/>
        </pc:sldMkLst>
        <pc:spChg chg="mod">
          <ac:chgData name="Eric P. Prostko" userId="57af0305-f4ff-4cda-9e98-7abbd193299d" providerId="ADAL" clId="{0CE5683A-26D5-49C2-AF34-8E85AAD96B41}" dt="2025-11-04T15:42:31.949" v="857" actId="1076"/>
          <ac:spMkLst>
            <pc:docMk/>
            <pc:sldMk cId="1199592469" sldId="922"/>
            <ac:spMk id="5" creationId="{64283684-84AF-49BA-9D9A-7830295CE11E}"/>
          </ac:spMkLst>
        </pc:spChg>
      </pc:sldChg>
      <pc:sldChg chg="add del">
        <pc:chgData name="Eric P. Prostko" userId="57af0305-f4ff-4cda-9e98-7abbd193299d" providerId="ADAL" clId="{0CE5683A-26D5-49C2-AF34-8E85AAD96B41}" dt="2025-12-02T17:10:13.693" v="1990" actId="2696"/>
        <pc:sldMkLst>
          <pc:docMk/>
          <pc:sldMk cId="3974430127" sldId="934"/>
        </pc:sldMkLst>
      </pc:sldChg>
      <pc:sldChg chg="modSp add mod">
        <pc:chgData name="Eric P. Prostko" userId="57af0305-f4ff-4cda-9e98-7abbd193299d" providerId="ADAL" clId="{0CE5683A-26D5-49C2-AF34-8E85AAD96B41}" dt="2025-11-04T20:32:55.007" v="873" actId="255"/>
        <pc:sldMkLst>
          <pc:docMk/>
          <pc:sldMk cId="7546836" sldId="1752"/>
        </pc:sldMkLst>
        <pc:spChg chg="mod">
          <ac:chgData name="Eric P. Prostko" userId="57af0305-f4ff-4cda-9e98-7abbd193299d" providerId="ADAL" clId="{0CE5683A-26D5-49C2-AF34-8E85AAD96B41}" dt="2025-11-04T20:32:55.007" v="873" actId="255"/>
          <ac:spMkLst>
            <pc:docMk/>
            <pc:sldMk cId="7546836" sldId="1752"/>
            <ac:spMk id="8" creationId="{E6C877ED-2676-41CC-99A1-96EADE8DED9E}"/>
          </ac:spMkLst>
        </pc:spChg>
        <pc:picChg chg="mod">
          <ac:chgData name="Eric P. Prostko" userId="57af0305-f4ff-4cda-9e98-7abbd193299d" providerId="ADAL" clId="{0CE5683A-26D5-49C2-AF34-8E85AAD96B41}" dt="2025-11-04T15:38:44.241" v="856" actId="1076"/>
          <ac:picMkLst>
            <pc:docMk/>
            <pc:sldMk cId="7546836" sldId="1752"/>
            <ac:picMk id="11" creationId="{DCB40CCA-DB07-4D61-9B10-0B093507982E}"/>
          </ac:picMkLst>
        </pc:picChg>
      </pc:sldChg>
      <pc:sldChg chg="addSp delSp modSp add mod">
        <pc:chgData name="Eric P. Prostko" userId="57af0305-f4ff-4cda-9e98-7abbd193299d" providerId="ADAL" clId="{0CE5683A-26D5-49C2-AF34-8E85AAD96B41}" dt="2025-11-04T15:20:55.271" v="804" actId="115"/>
        <pc:sldMkLst>
          <pc:docMk/>
          <pc:sldMk cId="3965991863" sldId="1754"/>
        </pc:sldMkLst>
        <pc:spChg chg="mod">
          <ac:chgData name="Eric P. Prostko" userId="57af0305-f4ff-4cda-9e98-7abbd193299d" providerId="ADAL" clId="{0CE5683A-26D5-49C2-AF34-8E85AAD96B41}" dt="2025-11-04T15:20:51.081" v="802" actId="115"/>
          <ac:spMkLst>
            <pc:docMk/>
            <pc:sldMk cId="3965991863" sldId="1754"/>
            <ac:spMk id="7" creationId="{151EAA30-17D6-4B3A-A9A6-F334FF205581}"/>
          </ac:spMkLst>
        </pc:spChg>
        <pc:spChg chg="mod">
          <ac:chgData name="Eric P. Prostko" userId="57af0305-f4ff-4cda-9e98-7abbd193299d" providerId="ADAL" clId="{0CE5683A-26D5-49C2-AF34-8E85AAD96B41}" dt="2025-11-04T15:20:55.271" v="804" actId="115"/>
          <ac:spMkLst>
            <pc:docMk/>
            <pc:sldMk cId="3965991863" sldId="1754"/>
            <ac:spMk id="8" creationId="{2C4E2F6E-E2C1-45A6-B0CF-0F9806BDDB19}"/>
          </ac:spMkLst>
        </pc:spChg>
        <pc:picChg chg="add">
          <ac:chgData name="Eric P. Prostko" userId="57af0305-f4ff-4cda-9e98-7abbd193299d" providerId="ADAL" clId="{0CE5683A-26D5-49C2-AF34-8E85AAD96B41}" dt="2025-11-04T15:20:16.320" v="800" actId="22"/>
          <ac:picMkLst>
            <pc:docMk/>
            <pc:sldMk cId="3965991863" sldId="1754"/>
            <ac:picMk id="4" creationId="{AA751154-CCD2-276E-1F24-026D8380A3A1}"/>
          </ac:picMkLst>
        </pc:picChg>
      </pc:sldChg>
      <pc:sldChg chg="addSp delSp modSp add mod">
        <pc:chgData name="Eric P. Prostko" userId="57af0305-f4ff-4cda-9e98-7abbd193299d" providerId="ADAL" clId="{0CE5683A-26D5-49C2-AF34-8E85AAD96B41}" dt="2025-11-04T15:31:36.915" v="852" actId="1076"/>
        <pc:sldMkLst>
          <pc:docMk/>
          <pc:sldMk cId="1689698292" sldId="1755"/>
        </pc:sldMkLst>
        <pc:picChg chg="add mod">
          <ac:chgData name="Eric P. Prostko" userId="57af0305-f4ff-4cda-9e98-7abbd193299d" providerId="ADAL" clId="{0CE5683A-26D5-49C2-AF34-8E85AAD96B41}" dt="2025-11-04T15:31:36.915" v="852" actId="1076"/>
          <ac:picMkLst>
            <pc:docMk/>
            <pc:sldMk cId="1689698292" sldId="1755"/>
            <ac:picMk id="11" creationId="{9FA19A2C-635C-EA2E-5219-DD954FABC504}"/>
          </ac:picMkLst>
        </pc:picChg>
      </pc:sldChg>
      <pc:sldChg chg="add">
        <pc:chgData name="Eric P. Prostko" userId="57af0305-f4ff-4cda-9e98-7abbd193299d" providerId="ADAL" clId="{0CE5683A-26D5-49C2-AF34-8E85AAD96B41}" dt="2025-11-04T15:11:59.912" v="641"/>
        <pc:sldMkLst>
          <pc:docMk/>
          <pc:sldMk cId="3891765732" sldId="2217"/>
        </pc:sldMkLst>
      </pc:sldChg>
      <pc:sldChg chg="add">
        <pc:chgData name="Eric P. Prostko" userId="57af0305-f4ff-4cda-9e98-7abbd193299d" providerId="ADAL" clId="{0CE5683A-26D5-49C2-AF34-8E85AAD96B41}" dt="2025-11-04T15:11:09.521" v="639"/>
        <pc:sldMkLst>
          <pc:docMk/>
          <pc:sldMk cId="1618065822" sldId="2218"/>
        </pc:sldMkLst>
      </pc:sldChg>
      <pc:sldChg chg="addSp modSp add mod">
        <pc:chgData name="Eric P. Prostko" userId="57af0305-f4ff-4cda-9e98-7abbd193299d" providerId="ADAL" clId="{0CE5683A-26D5-49C2-AF34-8E85AAD96B41}" dt="2025-12-01T19:18:28.376" v="1331" actId="1076"/>
        <pc:sldMkLst>
          <pc:docMk/>
          <pc:sldMk cId="1897768230" sldId="2219"/>
        </pc:sldMkLst>
        <pc:spChg chg="add mod">
          <ac:chgData name="Eric P. Prostko" userId="57af0305-f4ff-4cda-9e98-7abbd193299d" providerId="ADAL" clId="{0CE5683A-26D5-49C2-AF34-8E85AAD96B41}" dt="2025-12-01T19:18:28.376" v="1331" actId="1076"/>
          <ac:spMkLst>
            <pc:docMk/>
            <pc:sldMk cId="1897768230" sldId="2219"/>
            <ac:spMk id="3" creationId="{40DB68B8-598B-6ECE-7BBB-BD80F995FD0A}"/>
          </ac:spMkLst>
        </pc:spChg>
      </pc:sldChg>
      <pc:sldChg chg="ord">
        <pc:chgData name="Eric P. Prostko" userId="57af0305-f4ff-4cda-9e98-7abbd193299d" providerId="ADAL" clId="{0CE5683A-26D5-49C2-AF34-8E85AAD96B41}" dt="2025-11-04T15:43:06.864" v="859"/>
        <pc:sldMkLst>
          <pc:docMk/>
          <pc:sldMk cId="2684911776" sldId="5130"/>
        </pc:sldMkLst>
      </pc:sldChg>
      <pc:sldChg chg="add">
        <pc:chgData name="Eric P. Prostko" userId="57af0305-f4ff-4cda-9e98-7abbd193299d" providerId="ADAL" clId="{0CE5683A-26D5-49C2-AF34-8E85AAD96B41}" dt="2025-12-01T19:25:53.704" v="1332"/>
        <pc:sldMkLst>
          <pc:docMk/>
          <pc:sldMk cId="1119545136" sldId="5133"/>
        </pc:sldMkLst>
      </pc:sldChg>
      <pc:sldChg chg="ord">
        <pc:chgData name="Eric P. Prostko" userId="57af0305-f4ff-4cda-9e98-7abbd193299d" providerId="ADAL" clId="{0CE5683A-26D5-49C2-AF34-8E85AAD96B41}" dt="2025-12-02T16:26:46.252" v="1611"/>
        <pc:sldMkLst>
          <pc:docMk/>
          <pc:sldMk cId="4111447880" sldId="2147474372"/>
        </pc:sldMkLst>
      </pc:sldChg>
      <pc:sldChg chg="addSp delSp modSp mod">
        <pc:chgData name="Eric P. Prostko" userId="57af0305-f4ff-4cda-9e98-7abbd193299d" providerId="ADAL" clId="{0CE5683A-26D5-49C2-AF34-8E85AAD96B41}" dt="2025-11-04T13:36:08.227" v="600" actId="1076"/>
        <pc:sldMkLst>
          <pc:docMk/>
          <pc:sldMk cId="1252213857" sldId="2147474383"/>
        </pc:sldMkLst>
        <pc:picChg chg="add mod">
          <ac:chgData name="Eric P. Prostko" userId="57af0305-f4ff-4cda-9e98-7abbd193299d" providerId="ADAL" clId="{0CE5683A-26D5-49C2-AF34-8E85AAD96B41}" dt="2025-11-04T13:35:59.855" v="597"/>
          <ac:picMkLst>
            <pc:docMk/>
            <pc:sldMk cId="1252213857" sldId="2147474383"/>
            <ac:picMk id="10" creationId="{AAA3BC4C-DF9B-B964-4D60-6331A601814F}"/>
          </ac:picMkLst>
        </pc:picChg>
        <pc:picChg chg="add mod">
          <ac:chgData name="Eric P. Prostko" userId="57af0305-f4ff-4cda-9e98-7abbd193299d" providerId="ADAL" clId="{0CE5683A-26D5-49C2-AF34-8E85AAD96B41}" dt="2025-11-04T13:36:08.227" v="600" actId="1076"/>
          <ac:picMkLst>
            <pc:docMk/>
            <pc:sldMk cId="1252213857" sldId="2147474383"/>
            <ac:picMk id="11" creationId="{458E2973-6537-E780-1DC6-920C5B910668}"/>
          </ac:picMkLst>
        </pc:picChg>
      </pc:sldChg>
      <pc:sldChg chg="addSp delSp modSp new mod ord modClrScheme chgLayout">
        <pc:chgData name="Eric P. Prostko" userId="57af0305-f4ff-4cda-9e98-7abbd193299d" providerId="ADAL" clId="{0CE5683A-26D5-49C2-AF34-8E85AAD96B41}" dt="2025-12-02T17:11:07.143" v="1992"/>
        <pc:sldMkLst>
          <pc:docMk/>
          <pc:sldMk cId="656511639" sldId="2147474410"/>
        </pc:sldMkLst>
        <pc:spChg chg="mod ord">
          <ac:chgData name="Eric P. Prostko" userId="57af0305-f4ff-4cda-9e98-7abbd193299d" providerId="ADAL" clId="{0CE5683A-26D5-49C2-AF34-8E85AAD96B41}" dt="2025-11-05T18:50:17.737" v="1025" actId="20577"/>
          <ac:spMkLst>
            <pc:docMk/>
            <pc:sldMk cId="656511639" sldId="2147474410"/>
            <ac:spMk id="2" creationId="{79985581-6A2A-EEEF-5EAE-F2FF79FC0E43}"/>
          </ac:spMkLst>
        </pc:spChg>
        <pc:spChg chg="add">
          <ac:chgData name="Eric P. Prostko" userId="57af0305-f4ff-4cda-9e98-7abbd193299d" providerId="ADAL" clId="{0CE5683A-26D5-49C2-AF34-8E85AAD96B41}" dt="2025-11-05T15:25:41.838" v="924"/>
          <ac:spMkLst>
            <pc:docMk/>
            <pc:sldMk cId="656511639" sldId="2147474410"/>
            <ac:spMk id="17" creationId="{F7B09703-82F6-7372-7310-F92BDBA69607}"/>
          </ac:spMkLst>
        </pc:spChg>
        <pc:spChg chg="add mod">
          <ac:chgData name="Eric P. Prostko" userId="57af0305-f4ff-4cda-9e98-7abbd193299d" providerId="ADAL" clId="{0CE5683A-26D5-49C2-AF34-8E85AAD96B41}" dt="2025-11-05T15:25:48.109" v="926" actId="14100"/>
          <ac:spMkLst>
            <pc:docMk/>
            <pc:sldMk cId="656511639" sldId="2147474410"/>
            <ac:spMk id="18" creationId="{2E871DC5-B0D2-A850-AE87-5B2AE79C36D2}"/>
          </ac:spMkLst>
        </pc:spChg>
        <pc:spChg chg="add mod">
          <ac:chgData name="Eric P. Prostko" userId="57af0305-f4ff-4cda-9e98-7abbd193299d" providerId="ADAL" clId="{0CE5683A-26D5-49C2-AF34-8E85AAD96B41}" dt="2025-11-05T15:26:00.910" v="927"/>
          <ac:spMkLst>
            <pc:docMk/>
            <pc:sldMk cId="656511639" sldId="2147474410"/>
            <ac:spMk id="19" creationId="{83FD66DB-F1E9-DC44-EF72-D487E12B418E}"/>
          </ac:spMkLst>
        </pc:spChg>
        <pc:spChg chg="add mod">
          <ac:chgData name="Eric P. Prostko" userId="57af0305-f4ff-4cda-9e98-7abbd193299d" providerId="ADAL" clId="{0CE5683A-26D5-49C2-AF34-8E85AAD96B41}" dt="2025-11-05T18:50:21.637" v="1028" actId="6549"/>
          <ac:spMkLst>
            <pc:docMk/>
            <pc:sldMk cId="656511639" sldId="2147474410"/>
            <ac:spMk id="23" creationId="{186F143E-F730-7FB8-6EEC-39719D525BAD}"/>
          </ac:spMkLst>
        </pc:spChg>
        <pc:picChg chg="add mod ord">
          <ac:chgData name="Eric P. Prostko" userId="57af0305-f4ff-4cda-9e98-7abbd193299d" providerId="ADAL" clId="{0CE5683A-26D5-49C2-AF34-8E85AAD96B41}" dt="2025-11-05T15:24:52.182" v="920" actId="22"/>
          <ac:picMkLst>
            <pc:docMk/>
            <pc:sldMk cId="656511639" sldId="2147474410"/>
            <ac:picMk id="14" creationId="{1B91C458-942A-C151-2CB7-202BE4082F4A}"/>
          </ac:picMkLst>
        </pc:picChg>
        <pc:picChg chg="add mod ord">
          <ac:chgData name="Eric P. Prostko" userId="57af0305-f4ff-4cda-9e98-7abbd193299d" providerId="ADAL" clId="{0CE5683A-26D5-49C2-AF34-8E85AAD96B41}" dt="2025-11-05T15:25:22.829" v="923" actId="14100"/>
          <ac:picMkLst>
            <pc:docMk/>
            <pc:sldMk cId="656511639" sldId="2147474410"/>
            <ac:picMk id="16" creationId="{2715E385-B9BC-EA0E-B5E9-A0008816A193}"/>
          </ac:picMkLst>
        </pc:picChg>
        <pc:picChg chg="add mod">
          <ac:chgData name="Eric P. Prostko" userId="57af0305-f4ff-4cda-9e98-7abbd193299d" providerId="ADAL" clId="{0CE5683A-26D5-49C2-AF34-8E85AAD96B41}" dt="2025-11-05T15:26:41.765" v="932" actId="1076"/>
          <ac:picMkLst>
            <pc:docMk/>
            <pc:sldMk cId="656511639" sldId="2147474410"/>
            <ac:picMk id="22" creationId="{07FF42DB-2339-0723-1836-69C9C54F4D64}"/>
          </ac:picMkLst>
        </pc:picChg>
      </pc:sldChg>
      <pc:sldChg chg="addSp delSp modSp new mod ord modClrScheme chgLayout">
        <pc:chgData name="Eric P. Prostko" userId="57af0305-f4ff-4cda-9e98-7abbd193299d" providerId="ADAL" clId="{0CE5683A-26D5-49C2-AF34-8E85AAD96B41}" dt="2025-11-26T17:19:54.863" v="1282"/>
        <pc:sldMkLst>
          <pc:docMk/>
          <pc:sldMk cId="4076370279" sldId="2147474411"/>
        </pc:sldMkLst>
        <pc:spChg chg="add mod ord">
          <ac:chgData name="Eric P. Prostko" userId="57af0305-f4ff-4cda-9e98-7abbd193299d" providerId="ADAL" clId="{0CE5683A-26D5-49C2-AF34-8E85AAD96B41}" dt="2025-11-07T13:25:08.130" v="1125" actId="20577"/>
          <ac:spMkLst>
            <pc:docMk/>
            <pc:sldMk cId="4076370279" sldId="2147474411"/>
            <ac:spMk id="4" creationId="{7A6F1E97-4B5B-32F7-B9BF-F194E291AFAC}"/>
          </ac:spMkLst>
        </pc:spChg>
        <pc:spChg chg="add mod ord">
          <ac:chgData name="Eric P. Prostko" userId="57af0305-f4ff-4cda-9e98-7abbd193299d" providerId="ADAL" clId="{0CE5683A-26D5-49C2-AF34-8E85AAD96B41}" dt="2025-11-07T13:37:53.236" v="1280" actId="115"/>
          <ac:spMkLst>
            <pc:docMk/>
            <pc:sldMk cId="4076370279" sldId="2147474411"/>
            <ac:spMk id="5" creationId="{3CB27F57-52D0-98E1-DDC1-16FEFAF7AE26}"/>
          </ac:spMkLst>
        </pc:spChg>
        <pc:picChg chg="add mod">
          <ac:chgData name="Eric P. Prostko" userId="57af0305-f4ff-4cda-9e98-7abbd193299d" providerId="ADAL" clId="{0CE5683A-26D5-49C2-AF34-8E85AAD96B41}" dt="2025-11-07T13:22:24.179" v="1100" actId="1076"/>
          <ac:picMkLst>
            <pc:docMk/>
            <pc:sldMk cId="4076370279" sldId="2147474411"/>
            <ac:picMk id="8" creationId="{683F84A9-1741-7E28-870F-73BF5B5E4287}"/>
          </ac:picMkLst>
        </pc:picChg>
        <pc:picChg chg="add mod">
          <ac:chgData name="Eric P. Prostko" userId="57af0305-f4ff-4cda-9e98-7abbd193299d" providerId="ADAL" clId="{0CE5683A-26D5-49C2-AF34-8E85AAD96B41}" dt="2025-11-07T13:22:27.229" v="1102" actId="1076"/>
          <ac:picMkLst>
            <pc:docMk/>
            <pc:sldMk cId="4076370279" sldId="2147474411"/>
            <ac:picMk id="9" creationId="{22B40AA0-8F8A-4943-6F48-99679F4102CD}"/>
          </ac:picMkLst>
        </pc:picChg>
        <pc:picChg chg="add mod">
          <ac:chgData name="Eric P. Prostko" userId="57af0305-f4ff-4cda-9e98-7abbd193299d" providerId="ADAL" clId="{0CE5683A-26D5-49C2-AF34-8E85AAD96B41}" dt="2025-11-07T13:23:26.573" v="1111" actId="1076"/>
          <ac:picMkLst>
            <pc:docMk/>
            <pc:sldMk cId="4076370279" sldId="2147474411"/>
            <ac:picMk id="10" creationId="{B4C8F00E-2A8A-1C75-3D4D-C490D1AF2218}"/>
          </ac:picMkLst>
        </pc:picChg>
        <pc:picChg chg="add mod">
          <ac:chgData name="Eric P. Prostko" userId="57af0305-f4ff-4cda-9e98-7abbd193299d" providerId="ADAL" clId="{0CE5683A-26D5-49C2-AF34-8E85AAD96B41}" dt="2025-11-07T13:22:25.476" v="1101" actId="1076"/>
          <ac:picMkLst>
            <pc:docMk/>
            <pc:sldMk cId="4076370279" sldId="2147474411"/>
            <ac:picMk id="2050" creationId="{68671C9F-286F-54B1-8304-F82FD8A50811}"/>
          </ac:picMkLst>
        </pc:picChg>
      </pc:sldChg>
      <pc:sldChg chg="addSp delSp modSp new mod ord">
        <pc:chgData name="Eric P. Prostko" userId="57af0305-f4ff-4cda-9e98-7abbd193299d" providerId="ADAL" clId="{0CE5683A-26D5-49C2-AF34-8E85AAD96B41}" dt="2025-12-02T16:57:34.041" v="1890" actId="1076"/>
        <pc:sldMkLst>
          <pc:docMk/>
          <pc:sldMk cId="3303580185" sldId="2147474413"/>
        </pc:sldMkLst>
        <pc:spChg chg="mod">
          <ac:chgData name="Eric P. Prostko" userId="57af0305-f4ff-4cda-9e98-7abbd193299d" providerId="ADAL" clId="{0CE5683A-26D5-49C2-AF34-8E85AAD96B41}" dt="2025-12-01T19:28:21.647" v="1353" actId="20577"/>
          <ac:spMkLst>
            <pc:docMk/>
            <pc:sldMk cId="3303580185" sldId="2147474413"/>
            <ac:spMk id="2" creationId="{A52ACACE-9F7F-881D-404D-FAEBA1E674B0}"/>
          </ac:spMkLst>
        </pc:spChg>
        <pc:spChg chg="del">
          <ac:chgData name="Eric P. Prostko" userId="57af0305-f4ff-4cda-9e98-7abbd193299d" providerId="ADAL" clId="{0CE5683A-26D5-49C2-AF34-8E85AAD96B41}" dt="2025-12-01T19:28:12.506" v="1334" actId="22"/>
          <ac:spMkLst>
            <pc:docMk/>
            <pc:sldMk cId="3303580185" sldId="2147474413"/>
            <ac:spMk id="3" creationId="{DC348E0D-4D73-D821-E2BD-213595A90AC6}"/>
          </ac:spMkLst>
        </pc:spChg>
        <pc:picChg chg="add mod ord">
          <ac:chgData name="Eric P. Prostko" userId="57af0305-f4ff-4cda-9e98-7abbd193299d" providerId="ADAL" clId="{0CE5683A-26D5-49C2-AF34-8E85AAD96B41}" dt="2025-12-01T19:35:49.011" v="1365" actId="1076"/>
          <ac:picMkLst>
            <pc:docMk/>
            <pc:sldMk cId="3303580185" sldId="2147474413"/>
            <ac:picMk id="5" creationId="{837680BA-F640-D021-077B-85B299C5E9A1}"/>
          </ac:picMkLst>
        </pc:picChg>
        <pc:picChg chg="add mod">
          <ac:chgData name="Eric P. Prostko" userId="57af0305-f4ff-4cda-9e98-7abbd193299d" providerId="ADAL" clId="{0CE5683A-26D5-49C2-AF34-8E85AAD96B41}" dt="2025-12-02T16:57:34.041" v="1890" actId="1076"/>
          <ac:picMkLst>
            <pc:docMk/>
            <pc:sldMk cId="3303580185" sldId="2147474413"/>
            <ac:picMk id="6" creationId="{D5E2B003-9AFE-B74F-5BB1-FD1DC3703D91}"/>
          </ac:picMkLst>
        </pc:picChg>
      </pc:sldChg>
      <pc:sldChg chg="addSp delSp modSp new mod">
        <pc:chgData name="Eric P. Prostko" userId="57af0305-f4ff-4cda-9e98-7abbd193299d" providerId="ADAL" clId="{0CE5683A-26D5-49C2-AF34-8E85AAD96B41}" dt="2025-12-02T17:42:03.197" v="2218" actId="20577"/>
        <pc:sldMkLst>
          <pc:docMk/>
          <pc:sldMk cId="2787025780" sldId="2147474414"/>
        </pc:sldMkLst>
        <pc:spChg chg="mod">
          <ac:chgData name="Eric P. Prostko" userId="57af0305-f4ff-4cda-9e98-7abbd193299d" providerId="ADAL" clId="{0CE5683A-26D5-49C2-AF34-8E85AAD96B41}" dt="2025-12-02T17:42:03.197" v="2218" actId="20577"/>
          <ac:spMkLst>
            <pc:docMk/>
            <pc:sldMk cId="2787025780" sldId="2147474414"/>
            <ac:spMk id="2" creationId="{71840902-3FD3-50AA-27CB-24BB02C6DFFE}"/>
          </ac:spMkLst>
        </pc:spChg>
        <pc:spChg chg="del">
          <ac:chgData name="Eric P. Prostko" userId="57af0305-f4ff-4cda-9e98-7abbd193299d" providerId="ADAL" clId="{0CE5683A-26D5-49C2-AF34-8E85AAD96B41}" dt="2025-12-02T15:55:43.065" v="1445" actId="22"/>
          <ac:spMkLst>
            <pc:docMk/>
            <pc:sldMk cId="2787025780" sldId="2147474414"/>
            <ac:spMk id="3" creationId="{22EA79B9-3298-7648-7C20-EF5C7A93F5CA}"/>
          </ac:spMkLst>
        </pc:spChg>
        <pc:spChg chg="del">
          <ac:chgData name="Eric P. Prostko" userId="57af0305-f4ff-4cda-9e98-7abbd193299d" providerId="ADAL" clId="{0CE5683A-26D5-49C2-AF34-8E85AAD96B41}" dt="2025-12-02T15:58:41.044" v="1461" actId="22"/>
          <ac:spMkLst>
            <pc:docMk/>
            <pc:sldMk cId="2787025780" sldId="2147474414"/>
            <ac:spMk id="4" creationId="{C7305FF8-AFCB-FAE1-C801-0470FBEB977B}"/>
          </ac:spMkLst>
        </pc:spChg>
        <pc:spChg chg="add mod">
          <ac:chgData name="Eric P. Prostko" userId="57af0305-f4ff-4cda-9e98-7abbd193299d" providerId="ADAL" clId="{0CE5683A-26D5-49C2-AF34-8E85AAD96B41}" dt="2025-12-02T15:57:05.405" v="1460" actId="692"/>
          <ac:spMkLst>
            <pc:docMk/>
            <pc:sldMk cId="2787025780" sldId="2147474414"/>
            <ac:spMk id="7" creationId="{4C310D7F-6776-10AC-2204-EF77060D8449}"/>
          </ac:spMkLst>
        </pc:spChg>
        <pc:spChg chg="add mod">
          <ac:chgData name="Eric P. Prostko" userId="57af0305-f4ff-4cda-9e98-7abbd193299d" providerId="ADAL" clId="{0CE5683A-26D5-49C2-AF34-8E85AAD96B41}" dt="2025-12-02T15:59:05.497" v="1477" actId="692"/>
          <ac:spMkLst>
            <pc:docMk/>
            <pc:sldMk cId="2787025780" sldId="2147474414"/>
            <ac:spMk id="10" creationId="{7F77D173-961E-98EC-78CF-A23B968EDDE3}"/>
          </ac:spMkLst>
        </pc:spChg>
        <pc:picChg chg="add mod ord">
          <ac:chgData name="Eric P. Prostko" userId="57af0305-f4ff-4cda-9e98-7abbd193299d" providerId="ADAL" clId="{0CE5683A-26D5-49C2-AF34-8E85AAD96B41}" dt="2025-12-02T15:55:45.921" v="1446" actId="1076"/>
          <ac:picMkLst>
            <pc:docMk/>
            <pc:sldMk cId="2787025780" sldId="2147474414"/>
            <ac:picMk id="6" creationId="{F2DB4419-81CB-71AD-E3BE-F547B770C972}"/>
          </ac:picMkLst>
        </pc:picChg>
        <pc:picChg chg="add mod ord">
          <ac:chgData name="Eric P. Prostko" userId="57af0305-f4ff-4cda-9e98-7abbd193299d" providerId="ADAL" clId="{0CE5683A-26D5-49C2-AF34-8E85AAD96B41}" dt="2025-12-02T15:58:43.505" v="1462" actId="1076"/>
          <ac:picMkLst>
            <pc:docMk/>
            <pc:sldMk cId="2787025780" sldId="2147474414"/>
            <ac:picMk id="9" creationId="{43E4A984-1B94-1BA0-EBA6-06FEC465946C}"/>
          </ac:picMkLst>
        </pc:picChg>
      </pc:sldChg>
      <pc:sldChg chg="addSp delSp modSp new mod">
        <pc:chgData name="Eric P. Prostko" userId="57af0305-f4ff-4cda-9e98-7abbd193299d" providerId="ADAL" clId="{0CE5683A-26D5-49C2-AF34-8E85AAD96B41}" dt="2025-12-02T18:01:33.692" v="2236" actId="6549"/>
        <pc:sldMkLst>
          <pc:docMk/>
          <pc:sldMk cId="2600486559" sldId="2147474415"/>
        </pc:sldMkLst>
        <pc:spChg chg="mod">
          <ac:chgData name="Eric P. Prostko" userId="57af0305-f4ff-4cda-9e98-7abbd193299d" providerId="ADAL" clId="{0CE5683A-26D5-49C2-AF34-8E85AAD96B41}" dt="2025-12-02T16:56:42.078" v="1889" actId="20577"/>
          <ac:spMkLst>
            <pc:docMk/>
            <pc:sldMk cId="2600486559" sldId="2147474415"/>
            <ac:spMk id="2" creationId="{B7EDE0FB-BFFA-CC3B-5A3E-0739428C6752}"/>
          </ac:spMkLst>
        </pc:spChg>
        <pc:spChg chg="del">
          <ac:chgData name="Eric P. Prostko" userId="57af0305-f4ff-4cda-9e98-7abbd193299d" providerId="ADAL" clId="{0CE5683A-26D5-49C2-AF34-8E85AAD96B41}" dt="2025-12-02T16:19:43.498" v="1522" actId="22"/>
          <ac:spMkLst>
            <pc:docMk/>
            <pc:sldMk cId="2600486559" sldId="2147474415"/>
            <ac:spMk id="3" creationId="{D99F01CC-CAAE-8A81-4361-E12D28683CDE}"/>
          </ac:spMkLst>
        </pc:spChg>
        <pc:spChg chg="mod">
          <ac:chgData name="Eric P. Prostko" userId="57af0305-f4ff-4cda-9e98-7abbd193299d" providerId="ADAL" clId="{0CE5683A-26D5-49C2-AF34-8E85AAD96B41}" dt="2025-12-02T18:01:33.692" v="2236" actId="6549"/>
          <ac:spMkLst>
            <pc:docMk/>
            <pc:sldMk cId="2600486559" sldId="2147474415"/>
            <ac:spMk id="4" creationId="{3B16FC7A-D860-1B72-4C78-B14A12B6AFB1}"/>
          </ac:spMkLst>
        </pc:spChg>
        <pc:picChg chg="add mod ord">
          <ac:chgData name="Eric P. Prostko" userId="57af0305-f4ff-4cda-9e98-7abbd193299d" providerId="ADAL" clId="{0CE5683A-26D5-49C2-AF34-8E85AAD96B41}" dt="2025-12-02T16:19:43.498" v="1522" actId="22"/>
          <ac:picMkLst>
            <pc:docMk/>
            <pc:sldMk cId="2600486559" sldId="2147474415"/>
            <ac:picMk id="6" creationId="{5A7CF826-05C0-A99B-3959-EA28A04AACEE}"/>
          </ac:picMkLst>
        </pc:picChg>
      </pc:sldChg>
      <pc:sldChg chg="addSp delSp modSp new mod">
        <pc:chgData name="Eric P. Prostko" userId="57af0305-f4ff-4cda-9e98-7abbd193299d" providerId="ADAL" clId="{0CE5683A-26D5-49C2-AF34-8E85AAD96B41}" dt="2025-12-02T17:00:32.033" v="1913" actId="6549"/>
        <pc:sldMkLst>
          <pc:docMk/>
          <pc:sldMk cId="1250985096" sldId="2147474416"/>
        </pc:sldMkLst>
        <pc:spChg chg="mod">
          <ac:chgData name="Eric P. Prostko" userId="57af0305-f4ff-4cda-9e98-7abbd193299d" providerId="ADAL" clId="{0CE5683A-26D5-49C2-AF34-8E85AAD96B41}" dt="2025-12-02T17:00:32.033" v="1913" actId="6549"/>
          <ac:spMkLst>
            <pc:docMk/>
            <pc:sldMk cId="1250985096" sldId="2147474416"/>
            <ac:spMk id="2" creationId="{612A63AA-E735-BE5A-4023-BB5466D38591}"/>
          </ac:spMkLst>
        </pc:spChg>
        <pc:spChg chg="del">
          <ac:chgData name="Eric P. Prostko" userId="57af0305-f4ff-4cda-9e98-7abbd193299d" providerId="ADAL" clId="{0CE5683A-26D5-49C2-AF34-8E85AAD96B41}" dt="2025-12-02T16:50:13.077" v="1652" actId="22"/>
          <ac:spMkLst>
            <pc:docMk/>
            <pc:sldMk cId="1250985096" sldId="2147474416"/>
            <ac:spMk id="3" creationId="{9881F684-0456-B6EF-EA3B-FFED9D72BB0F}"/>
          </ac:spMkLst>
        </pc:spChg>
        <pc:spChg chg="mod">
          <ac:chgData name="Eric P. Prostko" userId="57af0305-f4ff-4cda-9e98-7abbd193299d" providerId="ADAL" clId="{0CE5683A-26D5-49C2-AF34-8E85AAD96B41}" dt="2025-12-02T17:00:18.114" v="1911" actId="6549"/>
          <ac:spMkLst>
            <pc:docMk/>
            <pc:sldMk cId="1250985096" sldId="2147474416"/>
            <ac:spMk id="4" creationId="{D340B6C7-A409-3728-3188-A15E567A2EA6}"/>
          </ac:spMkLst>
        </pc:spChg>
        <pc:picChg chg="add mod ord">
          <ac:chgData name="Eric P. Prostko" userId="57af0305-f4ff-4cda-9e98-7abbd193299d" providerId="ADAL" clId="{0CE5683A-26D5-49C2-AF34-8E85AAD96B41}" dt="2025-12-02T16:54:48.388" v="1861" actId="1076"/>
          <ac:picMkLst>
            <pc:docMk/>
            <pc:sldMk cId="1250985096" sldId="2147474416"/>
            <ac:picMk id="6" creationId="{E08B54E1-6BE5-FC1E-87CE-B8E1079AA30D}"/>
          </ac:picMkLst>
        </pc:picChg>
      </pc:sldChg>
      <pc:sldChg chg="addSp delSp modSp new mod ord">
        <pc:chgData name="Eric P. Prostko" userId="57af0305-f4ff-4cda-9e98-7abbd193299d" providerId="ADAL" clId="{0CE5683A-26D5-49C2-AF34-8E85AAD96B41}" dt="2025-12-02T18:09:00.733" v="2239"/>
        <pc:sldMkLst>
          <pc:docMk/>
          <pc:sldMk cId="2537894120" sldId="2147474417"/>
        </pc:sldMkLst>
        <pc:spChg chg="mod">
          <ac:chgData name="Eric P. Prostko" userId="57af0305-f4ff-4cda-9e98-7abbd193299d" providerId="ADAL" clId="{0CE5683A-26D5-49C2-AF34-8E85AAD96B41}" dt="2025-12-02T17:33:23.809" v="2041" actId="20577"/>
          <ac:spMkLst>
            <pc:docMk/>
            <pc:sldMk cId="2537894120" sldId="2147474417"/>
            <ac:spMk id="2" creationId="{6BCBCA57-93A5-58A5-65CC-29E2E2CEE086}"/>
          </ac:spMkLst>
        </pc:spChg>
        <pc:spChg chg="del">
          <ac:chgData name="Eric P. Prostko" userId="57af0305-f4ff-4cda-9e98-7abbd193299d" providerId="ADAL" clId="{0CE5683A-26D5-49C2-AF34-8E85AAD96B41}" dt="2025-12-02T17:33:06.580" v="1994" actId="22"/>
          <ac:spMkLst>
            <pc:docMk/>
            <pc:sldMk cId="2537894120" sldId="2147474417"/>
            <ac:spMk id="3" creationId="{FAF8668F-E4AE-2800-0C8C-147F138372AB}"/>
          </ac:spMkLst>
        </pc:spChg>
        <pc:spChg chg="mod">
          <ac:chgData name="Eric P. Prostko" userId="57af0305-f4ff-4cda-9e98-7abbd193299d" providerId="ADAL" clId="{0CE5683A-26D5-49C2-AF34-8E85AAD96B41}" dt="2025-12-02T17:36:29.698" v="2212" actId="20577"/>
          <ac:spMkLst>
            <pc:docMk/>
            <pc:sldMk cId="2537894120" sldId="2147474417"/>
            <ac:spMk id="4" creationId="{B38B3430-B60C-6F39-C51E-2EEC13DD6FC0}"/>
          </ac:spMkLst>
        </pc:spChg>
        <pc:picChg chg="add mod ord">
          <ac:chgData name="Eric P. Prostko" userId="57af0305-f4ff-4cda-9e98-7abbd193299d" providerId="ADAL" clId="{0CE5683A-26D5-49C2-AF34-8E85AAD96B41}" dt="2025-12-02T17:40:43.637" v="2214" actId="1076"/>
          <ac:picMkLst>
            <pc:docMk/>
            <pc:sldMk cId="2537894120" sldId="2147474417"/>
            <ac:picMk id="6" creationId="{10BF698F-0837-51F9-5372-00FA06FC430E}"/>
          </ac:picMkLst>
        </pc:picChg>
      </pc:sldChg>
      <pc:sldMasterChg chg="modSldLayout sldLayoutOrd">
        <pc:chgData name="Eric P. Prostko" userId="57af0305-f4ff-4cda-9e98-7abbd193299d" providerId="ADAL" clId="{0CE5683A-26D5-49C2-AF34-8E85AAD96B41}" dt="2025-11-04T15:12:08.742" v="645"/>
        <pc:sldMasterMkLst>
          <pc:docMk/>
          <pc:sldMasterMk cId="838204073" sldId="2147483725"/>
        </pc:sldMasterMkLst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1004589495" sldId="2147483945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004589495" sldId="2147483945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004589495" sldId="2147483945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004589495" sldId="2147483945"/>
              <ac:spMk id="7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004589495" sldId="2147483945"/>
              <ac:spMk id="512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004589495" sldId="2147483945"/>
              <ac:spMk id="5124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2433043056" sldId="2147483946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433043056" sldId="2147483946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433043056" sldId="2147483946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433043056" sldId="2147483946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433043056" sldId="2147483946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433043056" sldId="2147483946"/>
              <ac:spMk id="6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905386956" sldId="2147483947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905386956" sldId="2147483947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905386956" sldId="2147483947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905386956" sldId="2147483947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905386956" sldId="2147483947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905386956" sldId="2147483947"/>
              <ac:spMk id="6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2838300634" sldId="2147483948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838300634" sldId="2147483948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838300634" sldId="2147483948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838300634" sldId="2147483948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838300634" sldId="2147483948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838300634" sldId="2147483948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838300634" sldId="2147483948"/>
              <ac:spMk id="7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310120200" sldId="2147483949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10120200" sldId="2147483949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10120200" sldId="2147483949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10120200" sldId="2147483949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10120200" sldId="2147483949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10120200" sldId="2147483949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10120200" sldId="2147483949"/>
              <ac:spMk id="7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10120200" sldId="2147483949"/>
              <ac:spMk id="8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10120200" sldId="2147483949"/>
              <ac:spMk id="9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4182579085" sldId="2147483950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4182579085" sldId="2147483950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4182579085" sldId="2147483950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4182579085" sldId="2147483950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4182579085" sldId="2147483950"/>
              <ac:spMk id="5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733923108" sldId="2147483951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733923108" sldId="2147483951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733923108" sldId="2147483951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733923108" sldId="2147483951"/>
              <ac:spMk id="4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1160612468" sldId="2147483952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160612468" sldId="2147483952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160612468" sldId="2147483952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160612468" sldId="2147483952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160612468" sldId="2147483952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160612468" sldId="2147483952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160612468" sldId="2147483952"/>
              <ac:spMk id="7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1929245236" sldId="2147483953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29245236" sldId="2147483953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29245236" sldId="2147483953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29245236" sldId="2147483953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29245236" sldId="2147483953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29245236" sldId="2147483953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29245236" sldId="2147483953"/>
              <ac:spMk id="7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2791905369" sldId="2147483954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791905369" sldId="2147483954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791905369" sldId="2147483954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791905369" sldId="2147483954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791905369" sldId="2147483954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791905369" sldId="2147483954"/>
              <ac:spMk id="6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2862264600" sldId="2147483955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862264600" sldId="2147483955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862264600" sldId="2147483955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862264600" sldId="2147483955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862264600" sldId="2147483955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862264600" sldId="2147483955"/>
              <ac:spMk id="6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2632740523" sldId="2147483956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632740523" sldId="2147483956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632740523" sldId="2147483956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632740523" sldId="2147483956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632740523" sldId="2147483956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632740523" sldId="2147483956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632740523" sldId="2147483956"/>
              <ac:spMk id="7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632740523" sldId="2147483956"/>
              <ac:spMk id="8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2632740523" sldId="2147483956"/>
              <ac:spMk id="9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12030999" sldId="2147483957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030999" sldId="2147483957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030999" sldId="2147483957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030999" sldId="2147483957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030999" sldId="2147483957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030999" sldId="2147483957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030999" sldId="2147483957"/>
              <ac:spMk id="7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3342043754" sldId="2147483958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342043754" sldId="2147483958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342043754" sldId="2147483958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342043754" sldId="2147483958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342043754" sldId="2147483958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342043754" sldId="2147483958"/>
              <ac:spMk id="6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1987989448" sldId="2147483959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87989448" sldId="2147483959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87989448" sldId="2147483959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87989448" sldId="2147483959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87989448" sldId="2147483959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87989448" sldId="2147483959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987989448" sldId="2147483959"/>
              <ac:spMk id="7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1398580840" sldId="2147483960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398580840" sldId="2147483960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398580840" sldId="2147483960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398580840" sldId="2147483960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398580840" sldId="2147483960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398580840" sldId="2147483960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398580840" sldId="2147483960"/>
              <ac:spMk id="7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398580840" sldId="2147483960"/>
              <ac:spMk id="8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886141631" sldId="2147483961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886141631" sldId="2147483961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886141631" sldId="2147483961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886141631" sldId="2147483961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886141631" sldId="2147483961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886141631" sldId="2147483961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886141631" sldId="2147483961"/>
              <ac:spMk id="7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3819489288" sldId="2147483962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819489288" sldId="2147483962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819489288" sldId="2147483962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819489288" sldId="2147483962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819489288" sldId="2147483962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819489288" sldId="2147483962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819489288" sldId="2147483962"/>
              <ac:spMk id="7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3819489288" sldId="2147483962"/>
              <ac:spMk id="8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1284741561" sldId="2147483963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84741561" sldId="2147483963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84741561" sldId="2147483963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84741561" sldId="2147483963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84741561" sldId="2147483963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84741561" sldId="2147483963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1284741561" sldId="2147483963"/>
              <ac:spMk id="7" creationId="{00000000-0000-0000-0000-000000000000}"/>
            </ac:spMkLst>
          </pc:spChg>
        </pc:sldLayoutChg>
        <pc:sldLayoutChg chg="modSp mod ord">
          <pc:chgData name="Eric P. Prostko" userId="57af0305-f4ff-4cda-9e98-7abbd193299d" providerId="ADAL" clId="{0CE5683A-26D5-49C2-AF34-8E85AAD96B41}" dt="2025-11-04T15:12:08.742" v="645"/>
          <pc:sldLayoutMkLst>
            <pc:docMk/>
            <pc:sldMasterMk cId="838204073" sldId="2147483725"/>
            <pc:sldLayoutMk cId="699854594" sldId="2147483964"/>
          </pc:sldLayoutMkLst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699854594" sldId="2147483964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699854594" sldId="2147483964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699854594" sldId="2147483964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699854594" sldId="2147483964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699854594" sldId="2147483964"/>
              <ac:spMk id="6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699854594" sldId="2147483964"/>
              <ac:spMk id="7" creationId="{00000000-0000-0000-0000-000000000000}"/>
            </ac:spMkLst>
          </pc:spChg>
          <pc:spChg chg="mod">
            <ac:chgData name="Eric P. Prostko" userId="57af0305-f4ff-4cda-9e98-7abbd193299d" providerId="ADAL" clId="{0CE5683A-26D5-49C2-AF34-8E85AAD96B41}" dt="2025-11-04T15:12:08.742" v="645"/>
            <ac:spMkLst>
              <pc:docMk/>
              <pc:sldMasterMk cId="838204073" sldId="2147483725"/>
              <pc:sldLayoutMk cId="699854594" sldId="2147483964"/>
              <ac:spMk id="8" creationId="{00000000-0000-0000-0000-000000000000}"/>
            </ac:spMkLst>
          </pc:spChg>
        </pc:sldLayoutChg>
      </pc:sldMasterChg>
    </pc:docChg>
  </pc:docChgLst>
  <pc:docChgLst>
    <pc:chgData name="Eric P. Prostko" userId="57af0305-f4ff-4cda-9e98-7abbd193299d" providerId="ADAL" clId="{B3A90FE0-2658-4192-AD08-EB52F4D3D63C}"/>
    <pc:docChg chg="custSel addSld modSld sldOrd">
      <pc:chgData name="Eric P. Prostko" userId="57af0305-f4ff-4cda-9e98-7abbd193299d" providerId="ADAL" clId="{B3A90FE0-2658-4192-AD08-EB52F4D3D63C}" dt="2025-11-21T19:45:48.107" v="112" actId="20577"/>
      <pc:docMkLst>
        <pc:docMk/>
      </pc:docMkLst>
      <pc:sldChg chg="addSp modSp mod">
        <pc:chgData name="Eric P. Prostko" userId="57af0305-f4ff-4cda-9e98-7abbd193299d" providerId="ADAL" clId="{B3A90FE0-2658-4192-AD08-EB52F4D3D63C}" dt="2025-11-21T19:45:48.107" v="112" actId="20577"/>
        <pc:sldMkLst>
          <pc:docMk/>
          <pc:sldMk cId="725709543" sldId="363"/>
        </pc:sldMkLst>
        <pc:spChg chg="add mod">
          <ac:chgData name="Eric P. Prostko" userId="57af0305-f4ff-4cda-9e98-7abbd193299d" providerId="ADAL" clId="{B3A90FE0-2658-4192-AD08-EB52F4D3D63C}" dt="2025-11-21T19:45:48.107" v="112" actId="20577"/>
          <ac:spMkLst>
            <pc:docMk/>
            <pc:sldMk cId="725709543" sldId="363"/>
            <ac:spMk id="3" creationId="{5793F211-D4C2-288C-824B-88FDDBC9841D}"/>
          </ac:spMkLst>
        </pc:spChg>
        <pc:spChg chg="add mod">
          <ac:chgData name="Eric P. Prostko" userId="57af0305-f4ff-4cda-9e98-7abbd193299d" providerId="ADAL" clId="{B3A90FE0-2658-4192-AD08-EB52F4D3D63C}" dt="2025-11-21T19:44:35.186" v="98" actId="1076"/>
          <ac:spMkLst>
            <pc:docMk/>
            <pc:sldMk cId="725709543" sldId="363"/>
            <ac:spMk id="5" creationId="{9425E454-CC67-3AB8-47CC-0DEC0F82DC5D}"/>
          </ac:spMkLst>
        </pc:spChg>
      </pc:sldChg>
      <pc:sldChg chg="modSp mod">
        <pc:chgData name="Eric P. Prostko" userId="57af0305-f4ff-4cda-9e98-7abbd193299d" providerId="ADAL" clId="{B3A90FE0-2658-4192-AD08-EB52F4D3D63C}" dt="2025-11-21T16:20:28.417" v="68" actId="1076"/>
        <pc:sldMkLst>
          <pc:docMk/>
          <pc:sldMk cId="4041241605" sldId="459"/>
        </pc:sldMkLst>
        <pc:spChg chg="mod">
          <ac:chgData name="Eric P. Prostko" userId="57af0305-f4ff-4cda-9e98-7abbd193299d" providerId="ADAL" clId="{B3A90FE0-2658-4192-AD08-EB52F4D3D63C}" dt="2025-11-21T16:20:15.936" v="63" actId="1076"/>
          <ac:spMkLst>
            <pc:docMk/>
            <pc:sldMk cId="4041241605" sldId="459"/>
            <ac:spMk id="4" creationId="{A4E204B8-85D3-4FF8-AE88-BD84DEC95152}"/>
          </ac:spMkLst>
        </pc:spChg>
        <pc:spChg chg="mod">
          <ac:chgData name="Eric P. Prostko" userId="57af0305-f4ff-4cda-9e98-7abbd193299d" providerId="ADAL" clId="{B3A90FE0-2658-4192-AD08-EB52F4D3D63C}" dt="2025-11-21T16:20:19.113" v="64" actId="1076"/>
          <ac:spMkLst>
            <pc:docMk/>
            <pc:sldMk cId="4041241605" sldId="459"/>
            <ac:spMk id="5" creationId="{AFD68FA2-B7E1-42F3-946F-7A72D0902E34}"/>
          </ac:spMkLst>
        </pc:spChg>
        <pc:picChg chg="mod">
          <ac:chgData name="Eric P. Prostko" userId="57af0305-f4ff-4cda-9e98-7abbd193299d" providerId="ADAL" clId="{B3A90FE0-2658-4192-AD08-EB52F4D3D63C}" dt="2025-11-21T16:20:28.417" v="68" actId="1076"/>
          <ac:picMkLst>
            <pc:docMk/>
            <pc:sldMk cId="4041241605" sldId="459"/>
            <ac:picMk id="8" creationId="{32FE98C1-C406-4306-B61D-796DF88531EE}"/>
          </ac:picMkLst>
        </pc:picChg>
      </pc:sldChg>
      <pc:sldChg chg="modSp mod">
        <pc:chgData name="Eric P. Prostko" userId="57af0305-f4ff-4cda-9e98-7abbd193299d" providerId="ADAL" clId="{B3A90FE0-2658-4192-AD08-EB52F4D3D63C}" dt="2025-11-21T16:19:35.672" v="59" actId="1076"/>
        <pc:sldMkLst>
          <pc:docMk/>
          <pc:sldMk cId="7546836" sldId="1752"/>
        </pc:sldMkLst>
        <pc:picChg chg="mod">
          <ac:chgData name="Eric P. Prostko" userId="57af0305-f4ff-4cda-9e98-7abbd193299d" providerId="ADAL" clId="{B3A90FE0-2658-4192-AD08-EB52F4D3D63C}" dt="2025-11-21T16:19:35.672" v="59" actId="1076"/>
          <ac:picMkLst>
            <pc:docMk/>
            <pc:sldMk cId="7546836" sldId="1752"/>
            <ac:picMk id="11" creationId="{DCB40CCA-DB07-4D61-9B10-0B093507982E}"/>
          </ac:picMkLst>
        </pc:picChg>
      </pc:sldChg>
      <pc:sldChg chg="addSp delSp modSp new mod ord modClrScheme chgLayout">
        <pc:chgData name="Eric P. Prostko" userId="57af0305-f4ff-4cda-9e98-7abbd193299d" providerId="ADAL" clId="{B3A90FE0-2658-4192-AD08-EB52F4D3D63C}" dt="2025-11-21T16:20:48.710" v="70"/>
        <pc:sldMkLst>
          <pc:docMk/>
          <pc:sldMk cId="4109138824" sldId="2147474412"/>
        </pc:sldMkLst>
        <pc:spChg chg="mod ord">
          <ac:chgData name="Eric P. Prostko" userId="57af0305-f4ff-4cda-9e98-7abbd193299d" providerId="ADAL" clId="{B3A90FE0-2658-4192-AD08-EB52F4D3D63C}" dt="2025-11-11T01:39:22.602" v="34" actId="700"/>
          <ac:spMkLst>
            <pc:docMk/>
            <pc:sldMk cId="4109138824" sldId="2147474412"/>
            <ac:spMk id="2" creationId="{E077390C-F623-1222-D2FA-D70A6627A8A9}"/>
          </ac:spMkLst>
        </pc:spChg>
        <pc:spChg chg="add mod ord">
          <ac:chgData name="Eric P. Prostko" userId="57af0305-f4ff-4cda-9e98-7abbd193299d" providerId="ADAL" clId="{B3A90FE0-2658-4192-AD08-EB52F4D3D63C}" dt="2025-11-11T01:40:21.399" v="48" actId="1076"/>
          <ac:spMkLst>
            <pc:docMk/>
            <pc:sldMk cId="4109138824" sldId="2147474412"/>
            <ac:spMk id="4" creationId="{F3536BA3-D344-62B3-80F9-913F59075674}"/>
          </ac:spMkLst>
        </pc:spChg>
        <pc:picChg chg="add mod ord">
          <ac:chgData name="Eric P. Prostko" userId="57af0305-f4ff-4cda-9e98-7abbd193299d" providerId="ADAL" clId="{B3A90FE0-2658-4192-AD08-EB52F4D3D63C}" dt="2025-11-11T01:45:30.466" v="57" actId="1076"/>
          <ac:picMkLst>
            <pc:docMk/>
            <pc:sldMk cId="4109138824" sldId="2147474412"/>
            <ac:picMk id="10" creationId="{83F05BD5-297A-B0BC-D9ED-64B0A37A22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D0109426-7A1B-4561-B469-CD5948613EF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3174" tIns="46586" rIns="93174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5A19F33E-B0D3-4CAC-8C1A-12DBCC80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3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05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A469C-1727-4688-B93C-FEA9C442F7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75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4159">
              <a:defRPr/>
            </a:pPr>
            <a:fld id="{D94D7FFC-6CB0-4B09-88E0-66A591A91768}" type="slidenum">
              <a:rPr lang="en-US">
                <a:solidFill>
                  <a:prstClr val="black"/>
                </a:solidFill>
                <a:latin typeface="Calibri"/>
              </a:rPr>
              <a:pPr defTabSz="904159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577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BC89C-7D62-445F-8C0D-16E01F17C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93B1-EEB0-4A76-AB8E-481B1CB55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D5041-3C24-4FBB-848C-A00E3A06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DE80-DC58-449D-88DF-03DDD6D64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B5B16-5EA1-42E8-AB7B-08CF9564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0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5B66-4EFC-4659-BA93-412358BE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742895-A710-4CB8-AC2B-A6E2C817B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51AAE-86EE-4094-A5E6-7C518482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ADD9E-7B21-4B18-86D7-1D63BCBA0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67BF8-3A4C-4AB5-8595-B5F506C7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41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36F5E-A3A1-6717-134C-EA5CC3534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7CF8F-6288-0209-F6C0-714DCA78C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DC4D7-89FC-8772-1E33-6D1FD74A5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9B3092-D36B-1A91-6627-A2BFD7C39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5A976D-735B-7FEA-EE47-67FD32F014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447967-11B6-5AB6-3726-99589B3D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BE1BC-BF42-DAD5-AF87-27419E31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CA95A6-CE94-DEA7-599E-73AA0228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05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ADE91-E87C-D5F3-4B61-FF72592A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8130F-EED0-63AA-B6F8-A0241B57F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FE890-0780-231E-AFB5-2E023B90C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AEF7-E877-F06F-98D6-EF0CC488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96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BB9B1-A4D8-38CD-F59B-329344BC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DAAD7C-5406-ED1E-B47F-C9505FE07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24E77-BB47-6510-4B70-4C6AE5BCF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907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604F-1BAC-7BAD-4F12-50C95BCD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8D444-BB11-EEAD-3689-C86DBA7EB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D7A80-5DB7-521A-7639-0EE0B468C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7ED11-3492-49CE-7E0E-5DF7539AD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79667-DC1B-B3CE-EA3E-FE83DCFCC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D8D9E-311F-CCB9-075F-DE0B5626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43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A9A3C-896C-B966-95BF-3A7420A04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C757D-ED3F-7B79-B9C2-1F320AB45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B19A1-AA40-21BA-E053-5A1D6AC2B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42138-090D-F653-8FEF-B5820753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E6A83-D7AB-636C-E92D-FA689FDA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125D2-1301-8A7B-B5C6-8F3EC51A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297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D5258-473E-5CAC-545D-9748F637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42A34-97C7-37EC-B16D-8126F7DC6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8FC3E-95BD-B988-98B7-49B7E5288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8B298-049C-C0B4-A2C1-A647498D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C989-F569-3DCF-09A9-5B7FEB4DA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584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542938-97B8-0D98-AE20-DCCB8B766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F0F4ED-FD1C-A6BE-5CB6-086ABE907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88D6A-5E27-2295-0CA2-F3B9995D2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40990-B283-A0FB-AD03-B49366B2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04378-FF3F-BF2A-30EB-5220DB19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78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6C3CB-9CCF-4003-AD09-B12E7CFB0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0925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5E51F-EF8A-4E8F-98CE-EC8576999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5088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686B8-0D0A-4F44-8A2D-E1C9AE34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3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24008-1CDE-4D80-B4C1-083760DB38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2363E-8315-4721-858A-AE8F968A6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D755D-2897-421D-BDA7-01C892B7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E6070-B828-428E-BA2D-92322119A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17B81-4DA5-470C-88BD-EF4D7721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512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7678B-822B-4CE1-8927-E4BE73CD5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4860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FB41C-7AA4-4D20-AF82-CAA1B63D98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6319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FC7BA-69DA-4CE2-BF7A-ADB3F1A90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2939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FCD1C-74E2-4565-9BC5-FD3509539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8438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E2DBA-091C-4E15-961D-5F84FA8E4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8627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11629-E77C-4A4C-8F23-E6EA7928C0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2040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7DD4A-128E-488A-99C8-FF698EFE9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2292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C2C3E-3B0B-4A58-A736-2E5E03E61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3973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4EC1F-366E-4B6C-9F05-B796EC682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3507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CF76E-289E-4669-BA3C-E1FF20BE69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737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733800"/>
            <a:ext cx="115824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181600"/>
            <a:ext cx="115824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2540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692900"/>
            <a:ext cx="38608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692900"/>
            <a:ext cx="2540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1416F9B-C4BE-4499-AA78-5412D8F41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546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96544-E058-4C92-B0CF-AA4BA0A16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1380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4CBD-651F-4ECB-B53A-8A8D8212B697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85AE3-A4EF-427A-90A0-A7FAD1E49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9814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67B96-4ECB-477C-9D4D-9CCB62BEEC89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9EF1A-52A1-4ECA-9D33-6B33B7D8B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7946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CC84A-D99B-4C5A-88D9-B70E12C67E3A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EDE1A-13DC-49D9-A181-6BE1E2F9B8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2187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D907E-E75E-41A2-B3A6-B3FEC33ACA55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D5191-817C-45D6-8B42-9E03586B8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4842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D404F-3C2C-449A-BDCC-E33C6E978C39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95CE2-0B76-47DC-A6EA-42EA8A91D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8773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18F7-A435-4645-B70F-756742E1889F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30396-63BC-4481-8CB3-59F1E8DB2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3947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26E2E-3FCF-41FA-8E55-091121671BE3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D8E64-1057-4E04-BBAB-269BA1EEA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673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4AF8-27A8-487C-A301-6203BD12DEA2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607D3-5CE2-48DC-8655-45C8A205D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4334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991B0-2DE1-4BAF-BCE4-85DE898BFC7C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FB611-6167-4086-9947-661E2635E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512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8604-69C6-41A5-9BBE-AC696D3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584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466ED-C87A-4DC7-BD0C-68ACF7F5A554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B0024-B7AE-42E2-A3FD-97C2677D4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7993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2BDB-7B4C-415A-8F11-18B2DE4CC223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E51EB-32AB-454C-B23B-D577B101B0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5191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777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546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760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856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012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27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499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52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DAC-A1E8-4F3E-8ACE-B117FF88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393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046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469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925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F30C77-02D6-47D1-A5DB-E5F9B6CEA10D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AAFAF76-D4EA-4DA2-BD7B-6169CB421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6530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58E54AF-7334-4066-B41A-672679935073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2833C59-4307-47F0-8DD0-65A1DBF9B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6792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AB68D9-1EE5-4572-B18C-0E443CA69D76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ECBAE12-F7E5-4FBA-8C98-C60D96AC7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3979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BADBA8-D446-4F52-B1CE-5A40309D2802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7F7E10-481C-4A3E-BA3B-25BF469FA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2168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8CA8D2-7655-4C69-AEA9-F7BBAA2BE61C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2A723EF-379C-4618-9650-6F8B783C58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10071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494017-4156-46EB-B0CB-A17D5DEA0655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19883F3-FCE7-4148-A823-D67568448F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5131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7E7EBB-8536-4A45-B505-393CB34943AC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7E663A1-282F-4AD5-B8C8-A5E578251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269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BFFD-D594-4361-84E0-9469AE22A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716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A33F67-ACEC-4CB1-9E24-3E7DB80B05A5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44CAD03-2026-462B-B6FE-C9C5E45B9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4026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9574D6-5B54-4CA5-8CBC-1EACB0B5FC78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8D23026-1EBB-4DD3-8267-818419B2D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238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CED08F-8CE0-4D67-8F55-135FABC75904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35C2F9F-FC4C-4D08-ADFE-6FA6C9766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9557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79A8E9-BE17-42FE-935A-B76BE5417B04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02791B5-4186-484C-8E21-2120E3B440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7818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120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63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196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66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166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73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EB3B-BDF0-4C3D-8784-EE67DB14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651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297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150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976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41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538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4FD7-09FD-464C-A306-630639C53B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F2C36-E14A-A04A-A506-149CC11567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986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ED115-2B85-574D-8804-E016ADB712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63C51-E90A-6449-876E-5F2DECD8EC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7406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FBD28-F1F9-2345-9067-23232FD924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2603-A7CF-7C48-916B-1CE08D2907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76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82CC-7D5A-9C47-81BB-FF9EA68500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2F064-67AE-EB41-AAFD-D100F03743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881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6B148-52B5-8449-B8E3-5577081432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9A75-C4D6-A64B-87F7-ADB319B6B8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22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7020-D95E-4972-9F64-2FC32E78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297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B65F1-091E-9F43-BFD5-4EAA6DF1A7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75ACB-A626-DA49-A08A-962E061641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332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5A285-02D9-044C-BD3A-6D4FC7F1B1F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29672-C5F4-8F47-A1C4-637D7F9B79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73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2AD70-6FC8-6140-A09B-DBFD02BD46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C68C6-4883-C84F-97C8-F73A797E13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440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12064-3205-E048-8D99-9D9AA24F2F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3C45B-7EFE-C04F-A214-3DBE4DA7FD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022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15B87-3115-644C-897D-2D07125DB7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BCA35-7859-684F-A807-F94AE52928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983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90556-8A5A-EB40-8980-276FACFE6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DE836-0564-F646-8A89-F0B8390B6D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46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FD68-CD5F-482D-98BB-F1D73FD15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79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3AF6-5A35-4927-9FBF-71D867676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1797E-CF1B-4B1F-A096-0BF8E3D40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544E6-2ABB-4829-8B8D-181DAC885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51767-5922-4808-ADD7-A7B22608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8EFB8-E047-4A3F-BA73-A14605DA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40B45-3643-4F99-BEC3-8B985997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9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556F-5E96-46E9-936A-4F2C4CB0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44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CDEC-6DD9-4202-8B20-879A51D7C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33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0"/>
            <a:ext cx="28448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3312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529-9507-4EA4-BA78-E2663D28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4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21CA-FD39-4213-B936-F97955D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17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0034-17A7-4D17-8D0C-DE05A4D58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73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0" y="1752600"/>
            <a:ext cx="10972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879-4D81-4B3F-BD6A-C2F8B64E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1F1D-E33C-417C-BED7-2CD94B167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36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982D-03D1-4593-B3BC-A258B423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32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2F2F-0C5A-41A6-926A-7BA716A96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08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1462-C069-4CB9-8A9A-5D968C4C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43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7A96-5B52-4881-9DFF-EACB96F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1802A-A8C8-47D0-A4E7-D497770CB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EE730-1B52-4752-BF56-0E175632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D1E71-CC3D-4C41-B1C3-4EDD32F3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5C102-31CF-4AC8-960A-F34E1A6A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20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FB97-3D06-4C85-8FD2-16E8CBAC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58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06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CBD-6E5E-4DDF-B550-7FDF6E88A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22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733800"/>
            <a:ext cx="115824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181600"/>
            <a:ext cx="115824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2540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692900"/>
            <a:ext cx="38608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692900"/>
            <a:ext cx="2540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1416F9B-C4BE-4499-AA78-5412D8F41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89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8604-69C6-41A5-9BBE-AC696D3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43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DAC-A1E8-4F3E-8ACE-B117FF88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86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BFFD-D594-4361-84E0-9469AE22A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00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EB3B-BDF0-4C3D-8784-EE67DB14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0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7020-D95E-4972-9F64-2FC32E78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79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FD68-CD5F-482D-98BB-F1D73FD15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23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3AF6-5A35-4927-9FBF-71D867676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1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201E0-D855-489D-8BF1-9F4F9ABE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63823-8B66-450A-9330-2FE87612C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153B0-D873-4ABC-B720-CFC8F4F16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FF328-FBF5-4C0A-A870-23ABEFAF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E2636-06D4-4094-A4AE-6D85DBB7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AF37D-2A28-4746-A149-BBC0C24E5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115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556F-5E96-46E9-936A-4F2C4CB0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45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CDEC-6DD9-4202-8B20-879A51D7C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053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0"/>
            <a:ext cx="28448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3312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529-9507-4EA4-BA78-E2663D28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64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21CA-FD39-4213-B936-F97955D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4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0034-17A7-4D17-8D0C-DE05A4D58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0" y="1752600"/>
            <a:ext cx="10972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879-4D81-4B3F-BD6A-C2F8B64E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43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1F1D-E33C-417C-BED7-2CD94B167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89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982D-03D1-4593-B3BC-A258B423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80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1_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2F2F-0C5A-41A6-926A-7BA716A96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1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1_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1462-C069-4CB9-8A9A-5D968C4C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89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A67B5-DB09-4875-9B93-772E64C32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47121-D8B0-4D68-BE93-F60CDA96C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2BD5D-DBD7-4D64-BF1B-A1DC04BA2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8F29A-0AF7-4AA5-8E1F-F61F1E150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73F7F-E700-4BFC-9444-E4BDC68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8E2CE9-2C54-4FE6-A9C7-A51F2BDF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AFC9FD-8C2C-46AE-89CD-8DCA3B1A0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83A8A8-80D8-4275-8F76-88BBE4F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899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1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FB97-3D06-4C85-8FD2-16E8CBAC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41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06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CBD-6E5E-4DDF-B550-7FDF6E88A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545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733800"/>
            <a:ext cx="115824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181600"/>
            <a:ext cx="115824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2540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692900"/>
            <a:ext cx="38608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692900"/>
            <a:ext cx="2540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878C729E-44B7-4282-BFD4-2CF778554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27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02386-B433-4C19-AFF2-3735EE03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2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BBF77-A81A-49DA-A278-9C27B9FD5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69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097BC-063A-4C0C-AF16-453E32280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93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62C7D-BF88-4CA7-A2B7-B108A53B1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25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5D2D0-18EA-4BA9-AA0F-740DD6B9F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659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312E-EF84-4C5F-919F-EC7745EA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317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78383-10C9-4BC3-907F-968DDC7E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72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47848-C8E0-46DF-8D56-2B7456D23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2904-38B8-4246-B79E-611C1220A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0CCB6-0679-44D2-8ADD-1234708D3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C880D-3B2B-4D27-8539-C5D04F5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176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0684A-0129-4D1F-897C-5CBC77508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279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04B1-D516-430C-923B-1D405C93C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04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0"/>
            <a:ext cx="28448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3312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7234D-7692-449C-A5F2-F36C35C34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68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09632-8ECB-4FBA-A434-A1FC6F7DC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690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7269-EA6E-4FB2-9183-758D15181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588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0" y="1752600"/>
            <a:ext cx="10972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C8169-F7B6-40A6-BF14-64E2A2B90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744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0B478-2719-4B75-9B54-170F444E2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339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25A05-8A72-4006-8FD8-E03F3D286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902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6526B-8083-4C9F-999B-BF51B6AEC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93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5A6E7-4368-4CD0-8B2F-DF9892094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13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1F6E85-2D32-4732-A54C-4D38E12F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0A1B7C-261B-4F82-B705-959B6AA4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0668B-F687-4916-9257-1B00E408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765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1893F-E2E5-4D56-8BAF-5F3848AAF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272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06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A3E9B-11C2-410C-8FA9-CF02847C4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94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85" y="430442"/>
            <a:ext cx="8192566" cy="522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Title </a:t>
            </a:r>
            <a:r>
              <a:rPr lang="de-DE" err="1"/>
              <a:t>Placeholder</a:t>
            </a:r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785" y="6451321"/>
            <a:ext cx="21643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86A266-3ABD-DC4B-95EA-44D419550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3" y="841661"/>
            <a:ext cx="8284468" cy="5220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>
                <a:solidFill>
                  <a:srgbClr val="C00000"/>
                </a:solidFill>
              </a:defRPr>
            </a:lvl1pPr>
            <a:lvl2pPr marL="357187" indent="0">
              <a:buFontTx/>
              <a:buNone/>
              <a:defRPr sz="3000"/>
            </a:lvl2pPr>
            <a:lvl3pPr marL="717550" indent="0">
              <a:buFontTx/>
              <a:buNone/>
              <a:defRPr sz="3000"/>
            </a:lvl3pPr>
          </a:lstStyle>
          <a:p>
            <a:pPr lvl="0"/>
            <a:r>
              <a:rPr lang="en-US"/>
              <a:t>Subhead Placeholder</a:t>
            </a:r>
          </a:p>
        </p:txBody>
      </p:sp>
    </p:spTree>
    <p:extLst>
      <p:ext uri="{BB962C8B-B14F-4D97-AF65-F5344CB8AC3E}">
        <p14:creationId xmlns:p14="http://schemas.microsoft.com/office/powerpoint/2010/main" val="190439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85" y="430442"/>
            <a:ext cx="8192566" cy="522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Title </a:t>
            </a:r>
            <a:r>
              <a:rPr lang="de-DE" err="1"/>
              <a:t>Placeholder</a:t>
            </a:r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785" y="6451321"/>
            <a:ext cx="21643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86A266-3ABD-DC4B-95EA-44D419550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3" y="841661"/>
            <a:ext cx="8284468" cy="5220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>
                <a:solidFill>
                  <a:srgbClr val="C00000"/>
                </a:solidFill>
              </a:defRPr>
            </a:lvl1pPr>
            <a:lvl2pPr marL="357187" indent="0">
              <a:buFontTx/>
              <a:buNone/>
              <a:defRPr sz="3000"/>
            </a:lvl2pPr>
            <a:lvl3pPr marL="717550" indent="0">
              <a:buFontTx/>
              <a:buNone/>
              <a:defRPr sz="3000"/>
            </a:lvl3pPr>
          </a:lstStyle>
          <a:p>
            <a:pPr lvl="0"/>
            <a:r>
              <a:rPr lang="en-US"/>
              <a:t>Subhead Placeholder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35E2F-8E42-9070-0E68-C0ACD47D3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50438" y="342900"/>
            <a:ext cx="91451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22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A0A2B843-A347-4A09-DD16-C333FD385304}"/>
              </a:ext>
            </a:extLst>
          </p:cNvPr>
          <p:cNvSpPr/>
          <p:nvPr/>
        </p:nvSpPr>
        <p:spPr>
          <a:xfrm>
            <a:off x="11048999" y="342960"/>
            <a:ext cx="914400" cy="914281"/>
          </a:xfrm>
          <a:prstGeom prst="ellipse">
            <a:avLst/>
          </a:prstGeom>
          <a:solidFill>
            <a:srgbClr val="C500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8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A5116B-3040-DB1C-FF23-24FA1768FB52}"/>
              </a:ext>
            </a:extLst>
          </p:cNvPr>
          <p:cNvGrpSpPr/>
          <p:nvPr/>
        </p:nvGrpSpPr>
        <p:grpSpPr>
          <a:xfrm>
            <a:off x="11260687" y="472997"/>
            <a:ext cx="491021" cy="639997"/>
            <a:chOff x="750733" y="3283271"/>
            <a:chExt cx="1402915" cy="1828800"/>
          </a:xfrm>
          <a:solidFill>
            <a:srgbClr val="FFFFFF"/>
          </a:solidFill>
        </p:grpSpPr>
        <p:sp>
          <p:nvSpPr>
            <p:cNvPr id="12" name="Graphic 9" descr="Lock with solid fill">
              <a:extLst>
                <a:ext uri="{FF2B5EF4-FFF2-40B4-BE49-F238E27FC236}">
                  <a16:creationId xmlns:a16="http://schemas.microsoft.com/office/drawing/2014/main" id="{32D41962-760A-3CAE-32D9-4C8B64CF09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733" y="3283271"/>
              <a:ext cx="1402915" cy="1828800"/>
            </a:xfrm>
            <a:custGeom>
              <a:avLst/>
              <a:gdLst>
                <a:gd name="connsiteX0" fmla="*/ 571500 w 1066800"/>
                <a:gd name="connsiteY0" fmla="*/ 1099185 h 1390650"/>
                <a:gd name="connsiteX1" fmla="*/ 571500 w 1066800"/>
                <a:gd name="connsiteY1" fmla="*/ 1200150 h 1390650"/>
                <a:gd name="connsiteX2" fmla="*/ 495300 w 1066800"/>
                <a:gd name="connsiteY2" fmla="*/ 1200150 h 1390650"/>
                <a:gd name="connsiteX3" fmla="*/ 495300 w 1066800"/>
                <a:gd name="connsiteY3" fmla="*/ 1099185 h 1390650"/>
                <a:gd name="connsiteX4" fmla="*/ 419100 w 1066800"/>
                <a:gd name="connsiteY4" fmla="*/ 990600 h 1390650"/>
                <a:gd name="connsiteX5" fmla="*/ 533400 w 1066800"/>
                <a:gd name="connsiteY5" fmla="*/ 876300 h 1390650"/>
                <a:gd name="connsiteX6" fmla="*/ 647700 w 1066800"/>
                <a:gd name="connsiteY6" fmla="*/ 990600 h 1390650"/>
                <a:gd name="connsiteX7" fmla="*/ 571500 w 1066800"/>
                <a:gd name="connsiteY7" fmla="*/ 1099185 h 1390650"/>
                <a:gd name="connsiteX8" fmla="*/ 247650 w 1066800"/>
                <a:gd name="connsiteY8" fmla="*/ 400050 h 1390650"/>
                <a:gd name="connsiteX9" fmla="*/ 533400 w 1066800"/>
                <a:gd name="connsiteY9" fmla="*/ 114300 h 1390650"/>
                <a:gd name="connsiteX10" fmla="*/ 819150 w 1066800"/>
                <a:gd name="connsiteY10" fmla="*/ 400050 h 1390650"/>
                <a:gd name="connsiteX11" fmla="*/ 819150 w 1066800"/>
                <a:gd name="connsiteY11" fmla="*/ 611505 h 1390650"/>
                <a:gd name="connsiteX12" fmla="*/ 533400 w 1066800"/>
                <a:gd name="connsiteY12" fmla="*/ 590550 h 1390650"/>
                <a:gd name="connsiteX13" fmla="*/ 247650 w 1066800"/>
                <a:gd name="connsiteY13" fmla="*/ 611505 h 1390650"/>
                <a:gd name="connsiteX14" fmla="*/ 247650 w 1066800"/>
                <a:gd name="connsiteY14" fmla="*/ 400050 h 1390650"/>
                <a:gd name="connsiteX15" fmla="*/ 933450 w 1066800"/>
                <a:gd name="connsiteY15" fmla="*/ 619125 h 1390650"/>
                <a:gd name="connsiteX16" fmla="*/ 933450 w 1066800"/>
                <a:gd name="connsiteY16" fmla="*/ 400050 h 1390650"/>
                <a:gd name="connsiteX17" fmla="*/ 533400 w 1066800"/>
                <a:gd name="connsiteY17" fmla="*/ 0 h 1390650"/>
                <a:gd name="connsiteX18" fmla="*/ 133350 w 1066800"/>
                <a:gd name="connsiteY18" fmla="*/ 400050 h 1390650"/>
                <a:gd name="connsiteX19" fmla="*/ 133350 w 1066800"/>
                <a:gd name="connsiteY19" fmla="*/ 619125 h 1390650"/>
                <a:gd name="connsiteX20" fmla="*/ 0 w 1066800"/>
                <a:gd name="connsiteY20" fmla="*/ 628650 h 1390650"/>
                <a:gd name="connsiteX21" fmla="*/ 0 w 1066800"/>
                <a:gd name="connsiteY21" fmla="*/ 1352550 h 1390650"/>
                <a:gd name="connsiteX22" fmla="*/ 533400 w 1066800"/>
                <a:gd name="connsiteY22" fmla="*/ 1390650 h 1390650"/>
                <a:gd name="connsiteX23" fmla="*/ 1066800 w 1066800"/>
                <a:gd name="connsiteY23" fmla="*/ 1352550 h 1390650"/>
                <a:gd name="connsiteX24" fmla="*/ 1066800 w 1066800"/>
                <a:gd name="connsiteY24" fmla="*/ 628650 h 1390650"/>
                <a:gd name="connsiteX25" fmla="*/ 933450 w 1066800"/>
                <a:gd name="connsiteY25" fmla="*/ 619125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6800" h="1390650">
                  <a:moveTo>
                    <a:pt x="571500" y="1099185"/>
                  </a:moveTo>
                  <a:lnTo>
                    <a:pt x="571500" y="1200150"/>
                  </a:lnTo>
                  <a:lnTo>
                    <a:pt x="495300" y="1200150"/>
                  </a:lnTo>
                  <a:lnTo>
                    <a:pt x="495300" y="1099185"/>
                  </a:lnTo>
                  <a:cubicBezTo>
                    <a:pt x="451485" y="1083945"/>
                    <a:pt x="419100" y="1042035"/>
                    <a:pt x="419100" y="990600"/>
                  </a:cubicBezTo>
                  <a:cubicBezTo>
                    <a:pt x="419100" y="927735"/>
                    <a:pt x="470535" y="876300"/>
                    <a:pt x="533400" y="876300"/>
                  </a:cubicBezTo>
                  <a:cubicBezTo>
                    <a:pt x="596265" y="876300"/>
                    <a:pt x="647700" y="927735"/>
                    <a:pt x="647700" y="990600"/>
                  </a:cubicBezTo>
                  <a:cubicBezTo>
                    <a:pt x="647700" y="1040130"/>
                    <a:pt x="615315" y="1082040"/>
                    <a:pt x="571500" y="1099185"/>
                  </a:cubicBezTo>
                  <a:close/>
                  <a:moveTo>
                    <a:pt x="247650" y="400050"/>
                  </a:moveTo>
                  <a:cubicBezTo>
                    <a:pt x="247650" y="241935"/>
                    <a:pt x="375285" y="114300"/>
                    <a:pt x="533400" y="114300"/>
                  </a:cubicBezTo>
                  <a:cubicBezTo>
                    <a:pt x="691515" y="114300"/>
                    <a:pt x="819150" y="241935"/>
                    <a:pt x="819150" y="400050"/>
                  </a:cubicBezTo>
                  <a:lnTo>
                    <a:pt x="819150" y="611505"/>
                  </a:lnTo>
                  <a:lnTo>
                    <a:pt x="533400" y="590550"/>
                  </a:lnTo>
                  <a:lnTo>
                    <a:pt x="247650" y="611505"/>
                  </a:lnTo>
                  <a:lnTo>
                    <a:pt x="247650" y="400050"/>
                  </a:lnTo>
                  <a:close/>
                  <a:moveTo>
                    <a:pt x="933450" y="619125"/>
                  </a:moveTo>
                  <a:lnTo>
                    <a:pt x="933450" y="400050"/>
                  </a:lnTo>
                  <a:cubicBezTo>
                    <a:pt x="933450" y="179070"/>
                    <a:pt x="754380" y="0"/>
                    <a:pt x="533400" y="0"/>
                  </a:cubicBezTo>
                  <a:cubicBezTo>
                    <a:pt x="312420" y="0"/>
                    <a:pt x="133350" y="179070"/>
                    <a:pt x="133350" y="400050"/>
                  </a:cubicBezTo>
                  <a:lnTo>
                    <a:pt x="133350" y="619125"/>
                  </a:lnTo>
                  <a:lnTo>
                    <a:pt x="0" y="628650"/>
                  </a:lnTo>
                  <a:lnTo>
                    <a:pt x="0" y="1352550"/>
                  </a:lnTo>
                  <a:lnTo>
                    <a:pt x="533400" y="1390650"/>
                  </a:lnTo>
                  <a:lnTo>
                    <a:pt x="1066800" y="1352550"/>
                  </a:lnTo>
                  <a:lnTo>
                    <a:pt x="1066800" y="628650"/>
                  </a:lnTo>
                  <a:lnTo>
                    <a:pt x="933450" y="619125"/>
                  </a:lnTo>
                  <a:close/>
                </a:path>
              </a:pathLst>
            </a:custGeom>
            <a:grpFill/>
            <a:ln w="381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18">
                <a:defRPr/>
              </a:pPr>
              <a:endParaRPr lang="en-US" sz="1800" kern="0">
                <a:solidFill>
                  <a:srgbClr val="000000"/>
                </a:solidFill>
                <a:latin typeface="Arial" panose="020B0604020202020204"/>
                <a:cs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DDE2A-7937-A1A4-7024-2B490E639147}"/>
                </a:ext>
              </a:extLst>
            </p:cNvPr>
            <p:cNvSpPr/>
            <p:nvPr/>
          </p:nvSpPr>
          <p:spPr>
            <a:xfrm>
              <a:off x="1224695" y="4386608"/>
              <a:ext cx="454989" cy="56985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en-US" sz="1800" kern="0">
                <a:solidFill>
                  <a:srgbClr val="FFFFFF"/>
                </a:solidFill>
                <a:latin typeface="Arial" panose="020B0604020202020204"/>
                <a:cs typeface="Arial"/>
              </a:endParaRPr>
            </a:p>
          </p:txBody>
        </p:sp>
      </p:grpSp>
      <p:sp>
        <p:nvSpPr>
          <p:cNvPr id="9" name="Grafik 1919">
            <a:extLst>
              <a:ext uri="{FF2B5EF4-FFF2-40B4-BE49-F238E27FC236}">
                <a16:creationId xmlns:a16="http://schemas.microsoft.com/office/drawing/2014/main" id="{03AC065F-47C1-CA3B-F190-6189BCDFCE20}"/>
              </a:ext>
            </a:extLst>
          </p:cNvPr>
          <p:cNvSpPr>
            <a:spLocks noChangeAspect="1"/>
          </p:cNvSpPr>
          <p:nvPr/>
        </p:nvSpPr>
        <p:spPr>
          <a:xfrm>
            <a:off x="11385185" y="788329"/>
            <a:ext cx="216314" cy="255999"/>
          </a:xfrm>
          <a:custGeom>
            <a:avLst/>
            <a:gdLst>
              <a:gd name="connsiteX0" fmla="*/ 50268 w 312962"/>
              <a:gd name="connsiteY0" fmla="*/ 327850 h 370427"/>
              <a:gd name="connsiteX1" fmla="*/ 41314 w 312962"/>
              <a:gd name="connsiteY1" fmla="*/ 322136 h 370427"/>
              <a:gd name="connsiteX2" fmla="*/ 27598 w 312962"/>
              <a:gd name="connsiteY2" fmla="*/ 370427 h 370427"/>
              <a:gd name="connsiteX3" fmla="*/ 16930 w 312962"/>
              <a:gd name="connsiteY3" fmla="*/ 354140 h 370427"/>
              <a:gd name="connsiteX4" fmla="*/ 29503 w 312962"/>
              <a:gd name="connsiteY4" fmla="*/ 312801 h 370427"/>
              <a:gd name="connsiteX5" fmla="*/ 226956 w 312962"/>
              <a:gd name="connsiteY5" fmla="*/ 119253 h 370427"/>
              <a:gd name="connsiteX6" fmla="*/ 19216 w 312962"/>
              <a:gd name="connsiteY6" fmla="*/ 296799 h 370427"/>
              <a:gd name="connsiteX7" fmla="*/ 310967 w 312962"/>
              <a:gd name="connsiteY7" fmla="*/ 0 h 370427"/>
              <a:gd name="connsiteX8" fmla="*/ 50268 w 312962"/>
              <a:gd name="connsiteY8" fmla="*/ 327850 h 37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962" h="370427">
                <a:moveTo>
                  <a:pt x="50268" y="327850"/>
                </a:moveTo>
                <a:cubicBezTo>
                  <a:pt x="46648" y="325660"/>
                  <a:pt x="43886" y="323945"/>
                  <a:pt x="41314" y="322136"/>
                </a:cubicBezTo>
                <a:cubicBezTo>
                  <a:pt x="35462" y="337841"/>
                  <a:pt x="30875" y="353990"/>
                  <a:pt x="27598" y="370427"/>
                </a:cubicBezTo>
                <a:cubicBezTo>
                  <a:pt x="22169" y="360902"/>
                  <a:pt x="16930" y="354140"/>
                  <a:pt x="16930" y="354140"/>
                </a:cubicBezTo>
                <a:cubicBezTo>
                  <a:pt x="20041" y="340054"/>
                  <a:pt x="24245" y="326233"/>
                  <a:pt x="29503" y="312801"/>
                </a:cubicBezTo>
                <a:cubicBezTo>
                  <a:pt x="86558" y="171450"/>
                  <a:pt x="225432" y="126873"/>
                  <a:pt x="226956" y="119253"/>
                </a:cubicBezTo>
                <a:cubicBezTo>
                  <a:pt x="88463" y="150876"/>
                  <a:pt x="28741" y="276225"/>
                  <a:pt x="19216" y="296799"/>
                </a:cubicBezTo>
                <a:cubicBezTo>
                  <a:pt x="-85559" y="50197"/>
                  <a:pt x="270390" y="65723"/>
                  <a:pt x="310967" y="0"/>
                </a:cubicBezTo>
                <a:cubicBezTo>
                  <a:pt x="333541" y="269081"/>
                  <a:pt x="159424" y="379762"/>
                  <a:pt x="50268" y="327850"/>
                </a:cubicBezTo>
                <a:close/>
              </a:path>
            </a:pathLst>
          </a:custGeom>
          <a:solidFill>
            <a:srgbClr val="C50022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pPr defTabSz="914218">
              <a:defRPr/>
            </a:pPr>
            <a:endParaRPr lang="de-DE" sz="1800" kern="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7785" y="430442"/>
            <a:ext cx="8192566" cy="522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Title </a:t>
            </a:r>
            <a:r>
              <a:rPr lang="de-DE" err="1"/>
              <a:t>Placeholder</a:t>
            </a:r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785" y="6451321"/>
            <a:ext cx="21643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86A266-3ABD-DC4B-95EA-44D4195504A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5883" y="841661"/>
            <a:ext cx="8284468" cy="5220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>
                <a:solidFill>
                  <a:srgbClr val="C00000"/>
                </a:solidFill>
              </a:defRPr>
            </a:lvl1pPr>
            <a:lvl2pPr marL="357187" indent="0">
              <a:buFontTx/>
              <a:buNone/>
              <a:defRPr sz="3000"/>
            </a:lvl2pPr>
            <a:lvl3pPr marL="717550" indent="0">
              <a:buFontTx/>
              <a:buNone/>
              <a:defRPr sz="3000"/>
            </a:lvl3pPr>
          </a:lstStyle>
          <a:p>
            <a:pPr lvl="0"/>
            <a:r>
              <a:rPr lang="en-US"/>
              <a:t>Subhead Placeholder</a:t>
            </a:r>
          </a:p>
        </p:txBody>
      </p:sp>
    </p:spTree>
    <p:extLst>
      <p:ext uri="{BB962C8B-B14F-4D97-AF65-F5344CB8AC3E}">
        <p14:creationId xmlns:p14="http://schemas.microsoft.com/office/powerpoint/2010/main" val="3385613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38C551-AEC3-B616-C158-E8CAE87E7299}"/>
              </a:ext>
            </a:extLst>
          </p:cNvPr>
          <p:cNvGrpSpPr/>
          <p:nvPr userDrawn="1"/>
        </p:nvGrpSpPr>
        <p:grpSpPr>
          <a:xfrm>
            <a:off x="11050558" y="343020"/>
            <a:ext cx="914400" cy="914281"/>
            <a:chOff x="6334753" y="3581824"/>
            <a:chExt cx="914281" cy="91428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E4046CF-3586-2834-3035-44AE3D08C320}"/>
                </a:ext>
              </a:extLst>
            </p:cNvPr>
            <p:cNvSpPr/>
            <p:nvPr/>
          </p:nvSpPr>
          <p:spPr>
            <a:xfrm>
              <a:off x="6334753" y="3581824"/>
              <a:ext cx="914281" cy="914281"/>
            </a:xfrm>
            <a:prstGeom prst="ellipse">
              <a:avLst/>
            </a:prstGeom>
            <a:solidFill>
              <a:srgbClr val="C500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8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61A4AC2-11AE-5808-7101-CFA30A433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71895" y="3718966"/>
              <a:ext cx="639997" cy="639997"/>
            </a:xfrm>
            <a:prstGeom prst="rect">
              <a:avLst/>
            </a:prstGeom>
          </p:spPr>
        </p:pic>
      </p:grpSp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85" y="430442"/>
            <a:ext cx="8192566" cy="522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Title </a:t>
            </a:r>
            <a:r>
              <a:rPr lang="de-DE" err="1"/>
              <a:t>Placeholder</a:t>
            </a:r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785" y="6451321"/>
            <a:ext cx="21643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86A266-3ABD-DC4B-95EA-44D419550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3" y="841661"/>
            <a:ext cx="8284468" cy="5220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>
                <a:solidFill>
                  <a:srgbClr val="C00000"/>
                </a:solidFill>
              </a:defRPr>
            </a:lvl1pPr>
            <a:lvl2pPr marL="357187" indent="0">
              <a:buFontTx/>
              <a:buNone/>
              <a:defRPr sz="3000"/>
            </a:lvl2pPr>
            <a:lvl3pPr marL="717550" indent="0">
              <a:buFontTx/>
              <a:buNone/>
              <a:defRPr sz="3000"/>
            </a:lvl3pPr>
          </a:lstStyle>
          <a:p>
            <a:pPr lvl="0"/>
            <a:r>
              <a:rPr lang="en-US"/>
              <a:t>Subhead Placeholder</a:t>
            </a:r>
          </a:p>
        </p:txBody>
      </p:sp>
    </p:spTree>
    <p:extLst>
      <p:ext uri="{BB962C8B-B14F-4D97-AF65-F5344CB8AC3E}">
        <p14:creationId xmlns:p14="http://schemas.microsoft.com/office/powerpoint/2010/main" val="351908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733800"/>
            <a:ext cx="115824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181600"/>
            <a:ext cx="115824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2540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692900"/>
            <a:ext cx="38608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692900"/>
            <a:ext cx="2540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1416F9B-C4BE-4499-AA78-5412D8F41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580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8604-69C6-41A5-9BBE-AC696D3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511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DAC-A1E8-4F3E-8ACE-B117FF88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6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BFFD-D594-4361-84E0-9469AE22A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65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45F4-CEBB-4C51-93ED-A879DF03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7C167-5B5D-424E-B0A0-371EFB5C1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44993-697F-401B-B93E-B7A1A611F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32F59-1F31-4223-955E-49F83185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E751F-C1E6-4659-9026-BE8D9857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AD769-F88D-425E-B1AE-F1ED209E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636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EB3B-BDF0-4C3D-8784-EE67DB14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184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7020-D95E-4972-9F64-2FC32E78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93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FD68-CD5F-482D-98BB-F1D73FD15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01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3AF6-5A35-4927-9FBF-71D867676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227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556F-5E96-46E9-936A-4F2C4CB0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602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CDEC-6DD9-4202-8B20-879A51D7C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257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0"/>
            <a:ext cx="28448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3312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529-9507-4EA4-BA78-E2663D28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838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21CA-FD39-4213-B936-F97955D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3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0034-17A7-4D17-8D0C-DE05A4D58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348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0" y="1752600"/>
            <a:ext cx="10972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879-4D81-4B3F-BD6A-C2F8B64E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26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A180-BDC4-4F47-B721-746062AC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DE8FA5-F7BE-4E8B-BC92-9BC94AEF3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4C149-06C9-4150-A943-738BE4174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2D0BB-0B11-4173-A24A-C05BCA794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C81B8-09EB-445D-AB19-9C4AF518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57A5A-E4C1-4947-8935-12B50A71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259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1F1D-E33C-417C-BED7-2CD94B167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260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982D-03D1-4593-B3BC-A258B423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602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2F2F-0C5A-41A6-926A-7BA716A96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301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1462-C069-4CB9-8A9A-5D968C4C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220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FB97-3D06-4C85-8FD2-16E8CBAC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819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06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CBD-6E5E-4DDF-B550-7FDF6E88A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246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4F70-DF9E-2ADC-8681-7188709A8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DEE79-7B7F-4607-63EA-A98866CE7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383F3-5ADB-1821-7CA8-74E9C49CD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9E5FE-C9A7-B845-0724-EC3EA0082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C79B4-AAA5-A407-A21C-F44981CD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028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9F46-83D5-ACCF-0A81-F106E23CD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C449D-53E7-9A60-2A88-B7DAC9917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A69E-E63C-2956-3C62-97E5C300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80370-C025-511C-8961-DF47C7A2E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A6681-D0CA-0FDF-0669-FDC293CE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460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BA2C-696A-5E4C-33BC-28AED42F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F48E8-57FB-2EC3-6999-A684E0811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A531A-A0D3-C05E-EB7E-7DF0FE91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6E2E8-348B-F9EE-0B31-1F897C3A6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E9CA8-30AB-5105-C409-8BA1D4A0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385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A44F-E490-8435-C953-C805A50B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2898A-56EC-7E49-B45F-F8C82999C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1491C-7143-E404-7848-1808F0002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1E7FF-1B60-9CF5-2B33-8E6A4C861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E1EAB-BBA0-BF76-F247-C444DC374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6D571-7892-37E1-23C1-3DF6BB2D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9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20B4DA-0941-4286-A60C-DA1A6EF3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2B0D6-DE22-4EAA-8559-501A9B3C8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70D3F-83E1-4A4C-8603-59A874A10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82E9B-0E4C-4A47-9795-0F6B250FC53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7B6A0-533F-434B-B55B-1153CF6C8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68076-FF9B-457C-A97E-77477B006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8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83C60A2-BB82-42D2-8B09-719EE91782FA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00A33EF-EA57-4F83-8ACD-CBBDE6C1C1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5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49AA6-7BD1-4C8E-BC07-B7A14F5238B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0C6AA-6391-43FD-BA09-2047D7B8D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2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3CF8B6C1-3EE0-884F-8311-1A976B4471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FA8AE3A9-4B91-0445-A96C-310AD2DE13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33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033" y="6624638"/>
            <a:ext cx="2540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1" y="6624638"/>
            <a:ext cx="3858684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624638"/>
            <a:ext cx="2540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FAED-7D74-4BD0-9B82-D0D5C4B3E5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0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945" r:id="rId21"/>
    <p:sldLayoutId id="2147483946" r:id="rId22"/>
    <p:sldLayoutId id="2147483947" r:id="rId23"/>
    <p:sldLayoutId id="2147483948" r:id="rId24"/>
    <p:sldLayoutId id="2147483949" r:id="rId25"/>
    <p:sldLayoutId id="2147483950" r:id="rId26"/>
    <p:sldLayoutId id="2147483951" r:id="rId27"/>
    <p:sldLayoutId id="2147483952" r:id="rId28"/>
    <p:sldLayoutId id="2147483953" r:id="rId29"/>
    <p:sldLayoutId id="2147483954" r:id="rId30"/>
    <p:sldLayoutId id="2147483955" r:id="rId31"/>
    <p:sldLayoutId id="2147483956" r:id="rId32"/>
    <p:sldLayoutId id="2147483957" r:id="rId33"/>
    <p:sldLayoutId id="2147483958" r:id="rId34"/>
    <p:sldLayoutId id="2147483959" r:id="rId35"/>
    <p:sldLayoutId id="2147483960" r:id="rId36"/>
    <p:sldLayoutId id="2147483961" r:id="rId37"/>
    <p:sldLayoutId id="2147483962" r:id="rId38"/>
    <p:sldLayoutId id="2147483963" r:id="rId39"/>
    <p:sldLayoutId id="2147483964" r:id="rId4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33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033" y="6624638"/>
            <a:ext cx="2540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1" y="6624638"/>
            <a:ext cx="3858684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624638"/>
            <a:ext cx="2540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219DB-D612-4653-B4DE-A1797549C75B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7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0DC1A6-23E9-A189-34C7-1CD9275DB9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937370"/>
            <a:ext cx="12192000" cy="92063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 userDrawn="1"/>
        </p:nvSpPr>
        <p:spPr>
          <a:xfrm>
            <a:off x="5987785" y="6451321"/>
            <a:ext cx="21643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7" name="Titelplatzhalter 4">
            <a:extLst>
              <a:ext uri="{FF2B5EF4-FFF2-40B4-BE49-F238E27FC236}">
                <a16:creationId xmlns:a16="http://schemas.microsoft.com/office/drawing/2014/main" id="{5823C1CB-E19F-0442-9A69-9B235967C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84" y="430443"/>
            <a:ext cx="8234136" cy="522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Title </a:t>
            </a:r>
            <a:r>
              <a:rPr lang="de-DE" err="1"/>
              <a:t>Placeholder</a:t>
            </a:r>
            <a:endParaRPr lang="de-DE"/>
          </a:p>
        </p:txBody>
      </p:sp>
      <p:grpSp>
        <p:nvGrpSpPr>
          <p:cNvPr id="3" name="Gruppieren 7">
            <a:extLst>
              <a:ext uri="{FF2B5EF4-FFF2-40B4-BE49-F238E27FC236}">
                <a16:creationId xmlns:a16="http://schemas.microsoft.com/office/drawing/2014/main" id="{40EDBF1D-77BC-74D0-4600-DB874756A3A4}"/>
              </a:ext>
            </a:extLst>
          </p:cNvPr>
          <p:cNvGrpSpPr/>
          <p:nvPr userDrawn="1"/>
        </p:nvGrpSpPr>
        <p:grpSpPr>
          <a:xfrm>
            <a:off x="9598862" y="6092575"/>
            <a:ext cx="2592337" cy="540000"/>
            <a:chOff x="9597610" y="6092575"/>
            <a:chExt cx="2592000" cy="540000"/>
          </a:xfrm>
        </p:grpSpPr>
        <p:sp>
          <p:nvSpPr>
            <p:cNvPr id="4" name="Rechteck 11">
              <a:extLst>
                <a:ext uri="{FF2B5EF4-FFF2-40B4-BE49-F238E27FC236}">
                  <a16:creationId xmlns:a16="http://schemas.microsoft.com/office/drawing/2014/main" id="{BCB0863B-692F-AFF5-0296-F122AFFD0F7F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5" name="Grafik 6">
              <a:extLst>
                <a:ext uri="{FF2B5EF4-FFF2-40B4-BE49-F238E27FC236}">
                  <a16:creationId xmlns:a16="http://schemas.microsoft.com/office/drawing/2014/main" id="{E520FB90-5A7E-0A3C-531B-C18569358A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F29AE50-54B8-2DE0-C3C6-B21BEEA518B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5625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39235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0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" pitchFamily="2" charset="2"/>
        <a:buChar char="§"/>
        <a:tabLst/>
        <a:defRPr lang="de-DE" sz="16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17550" indent="-360363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16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738" indent="-357188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16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463550" indent="-231775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tabLst/>
        <a:defRPr lang="de-DE" sz="18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16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4" pos="408">
          <p15:clr>
            <a:srgbClr val="F26B43"/>
          </p15:clr>
        </p15:guide>
        <p15:guide id="5" pos="7536">
          <p15:clr>
            <a:srgbClr val="F26B43"/>
          </p15:clr>
        </p15:guide>
        <p15:guide id="10" orient="horz" pos="1080">
          <p15:clr>
            <a:srgbClr val="F26B43"/>
          </p15:clr>
        </p15:guide>
        <p15:guide id="11" orient="horz" pos="4178">
          <p15:clr>
            <a:srgbClr val="F26B43"/>
          </p15:clr>
        </p15:guide>
        <p15:guide id="12" orient="horz" pos="504">
          <p15:clr>
            <a:srgbClr val="F26B43"/>
          </p15:clr>
        </p15:guide>
        <p15:guide id="13" pos="3984">
          <p15:clr>
            <a:srgbClr val="F26B43"/>
          </p15:clr>
        </p15:guide>
        <p15:guide id="14" pos="3696">
          <p15:clr>
            <a:srgbClr val="F26B43"/>
          </p15:clr>
        </p15:guide>
        <p15:guide id="15" pos="5568">
          <p15:clr>
            <a:srgbClr val="F26B43"/>
          </p15:clr>
        </p15:guide>
        <p15:guide id="16" orient="horz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33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033" y="6624638"/>
            <a:ext cx="2540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1" y="6624638"/>
            <a:ext cx="3858684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624638"/>
            <a:ext cx="2540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FAED-7D74-4BD0-9B82-D0D5C4B3E5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9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C7DB1C-5341-74EB-1D40-B24E67B7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A71F1-FCF6-53A8-4BDF-26D921FA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FC42A-BF4A-9505-4F24-B1EF99DC4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B1547-CA27-41BA-8BC3-935E663CAC2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A02DA-B88E-ED80-B345-D5065C60C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66223-21FB-AC83-E889-85DCFA730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3B219B-FC3F-40E8-B24E-491331D5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6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fld id="{58CA5769-A573-49F5-AC63-34B7624961E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2975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47726A5-3E73-4F90-8D53-1F2D8EA49582}" type="datetimeFigureOut">
              <a:rPr lang="en-US"/>
              <a:pPr>
                <a:defRPr/>
              </a:pPr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0C75209-3794-4EE8-BE74-9EF914613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84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05D8-E7D7-45E5-9F3E-B67BE4D7B7D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6262B-5C25-4DB1-B1A4-94D89C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7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s-1.govdelivery.com/CL0/https:%2F%2Fwww.epa.gov%2Fendangered-species%2Fbulletins-live-two-view-bulletins/1/01000198384c5e8f-d1f4f681-47d8-4384-9d81-535e0753afb9-000000/UH0iXSDU8G3JTwstfOlsATzqwdQHQFAlmMswfbC5xLU=415" TargetMode="External"/><Relationship Id="rId2" Type="http://schemas.openxmlformats.org/officeDocument/2006/relationships/hyperlink" Target="https://links-1.govdelivery.com/CL0/https:%2F%2Fwww.epa.gov%2Fpesticides%2Fmitigation-menu/1/01000198384c5e8f-d1f4f681-47d8-4384-9d81-535e0753afb9-000000/-BL4WTozMysEKaRdqcSWXZfReZypbqh3mmeLrapwgzc=415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epa.gov/pesticides/pesticide-app-label-mitigations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BCD05B-ABC5-4C08-872C-DD173DE89B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33" y="371422"/>
            <a:ext cx="3805881" cy="51843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C877ED-2676-41CC-99A1-96EADE8DE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0023" y="901976"/>
            <a:ext cx="5758206" cy="4530725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6633"/>
                </a:solidFill>
                <a:latin typeface="Garamond"/>
                <a:ea typeface="+mj-ea"/>
                <a:cs typeface="+mj-cs"/>
              </a:rPr>
              <a:t>Weed Control in Grain Sorghum – 2026</a:t>
            </a:r>
          </a:p>
          <a:p>
            <a:pPr algn="ctr"/>
            <a:endParaRPr lang="en-US" sz="3600" b="1" dirty="0">
              <a:solidFill>
                <a:srgbClr val="006633"/>
              </a:solidFill>
              <a:latin typeface="Garamond"/>
              <a:ea typeface="+mj-ea"/>
              <a:cs typeface="+mj-cs"/>
            </a:endParaRPr>
          </a:p>
          <a:p>
            <a:pPr algn="ctr"/>
            <a:r>
              <a:rPr lang="en-US" sz="3600" b="1" i="1" dirty="0">
                <a:latin typeface="Garamond"/>
                <a:ea typeface="+mj-ea"/>
                <a:cs typeface="+mj-cs"/>
              </a:rPr>
              <a:t>Eric P. Prostko,  Extension Weed Specialist</a:t>
            </a:r>
          </a:p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AABF5-1BF2-4E8F-AC52-36E1C04186F5}"/>
              </a:ext>
            </a:extLst>
          </p:cNvPr>
          <p:cNvSpPr/>
          <p:nvPr/>
        </p:nvSpPr>
        <p:spPr>
          <a:xfrm>
            <a:off x="591533" y="5309591"/>
            <a:ext cx="33775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Seth McAllister, Terrell Co. (October 2022)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40CCA-DB07-4D61-9B10-0B09350798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394" y="4216878"/>
            <a:ext cx="3398183" cy="13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9E41-48A8-405B-AE01-5573F461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912" y="609600"/>
            <a:ext cx="7886700" cy="838200"/>
          </a:xfrm>
        </p:spPr>
        <p:txBody>
          <a:bodyPr/>
          <a:lstStyle/>
          <a:p>
            <a:r>
              <a:rPr lang="en-US" dirty="0"/>
              <a:t>DoubleTeam Sorghum Hybrids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7DCD2C2A-2810-4B43-9839-24C84588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24100"/>
            <a:ext cx="3883843" cy="115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1EAA30-17D6-4B3A-A9A6-F334FF205581}"/>
              </a:ext>
            </a:extLst>
          </p:cNvPr>
          <p:cNvSpPr txBox="1"/>
          <p:nvPr/>
        </p:nvSpPr>
        <p:spPr>
          <a:xfrm>
            <a:off x="5114040" y="5519393"/>
            <a:ext cx="1360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= excellent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= average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= poor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E2F6E-E2C1-45A6-B0CF-0F9806BDDB19}"/>
              </a:ext>
            </a:extLst>
          </p:cNvPr>
          <p:cNvSpPr txBox="1"/>
          <p:nvPr/>
        </p:nvSpPr>
        <p:spPr>
          <a:xfrm>
            <a:off x="6688318" y="5519393"/>
            <a:ext cx="2378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= high tolerance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= moderate tolerance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= susceptible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51154-CCD2-276E-1F24-026D8380A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7070"/>
            <a:ext cx="12192000" cy="38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91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61D0-5C2D-4097-A24E-1268A687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Inzen Grain Sorghum - 2022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0385C-4FF6-4199-8290-B31912DAD2E2}"/>
              </a:ext>
            </a:extLst>
          </p:cNvPr>
          <p:cNvSpPr txBox="1"/>
          <p:nvPr/>
        </p:nvSpPr>
        <p:spPr>
          <a:xfrm>
            <a:off x="0" y="6257836"/>
            <a:ext cx="10150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69 DAT (POST)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A002D-0EC8-4DEC-9939-147C1862F922}"/>
              </a:ext>
            </a:extLst>
          </p:cNvPr>
          <p:cNvSpPr txBox="1"/>
          <p:nvPr/>
        </p:nvSpPr>
        <p:spPr>
          <a:xfrm>
            <a:off x="3554818" y="607317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B38B3-3C64-4231-9E1A-DCD061698528}"/>
              </a:ext>
            </a:extLst>
          </p:cNvPr>
          <p:cNvSpPr txBox="1"/>
          <p:nvPr/>
        </p:nvSpPr>
        <p:spPr>
          <a:xfrm>
            <a:off x="6949292" y="6073171"/>
            <a:ext cx="2738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Everprex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7.62EC @ 16 oz/A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(PRE)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Zest 75DG @ 0.67 oz/A 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Aatrex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4L @ 48 oz/A +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Agridex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 1% v/v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(POST)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D3A4C3B-8521-4E2B-9F94-15738E4945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07371" y="2165945"/>
            <a:ext cx="4525963" cy="339447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9DDC942-7275-4AAE-8D92-CC3881D020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27726" y="2165152"/>
            <a:ext cx="4525963" cy="339447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86539-8EDE-4F70-A9DF-E1EAC537A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676401"/>
            <a:ext cx="1341236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5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3178A-124A-BEFE-91EB-9DB470BE3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Strongarm and Sorghum?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A219F-3586-DDEB-F72C-B3408768C1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43" y="1932401"/>
            <a:ext cx="3263820" cy="4350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EBDB2D-1980-31E3-C72A-E658B8E12D53}"/>
              </a:ext>
            </a:extLst>
          </p:cNvPr>
          <p:cNvSpPr txBox="1"/>
          <p:nvPr/>
        </p:nvSpPr>
        <p:spPr>
          <a:xfrm>
            <a:off x="147144" y="6210563"/>
            <a:ext cx="3048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Strongarm 84WG Applied 1 DAP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0.90 oz/A (2X rate)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EFD9E-F285-E17B-E4CC-0D425EDEE1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10" y="1833714"/>
            <a:ext cx="3362168" cy="4531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42C1C4-C6E1-2AF9-51A9-F59FA80EC0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6272" y="1932401"/>
            <a:ext cx="4017931" cy="42781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522E5FF-27E6-7F24-2C20-9E64195A80AC}"/>
              </a:ext>
            </a:extLst>
          </p:cNvPr>
          <p:cNvSpPr/>
          <p:nvPr/>
        </p:nvSpPr>
        <p:spPr>
          <a:xfrm>
            <a:off x="7144032" y="3364812"/>
            <a:ext cx="3914352" cy="3063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0E26A9-467D-52A4-063A-780878A6E42B}"/>
              </a:ext>
            </a:extLst>
          </p:cNvPr>
          <p:cNvSpPr/>
          <p:nvPr/>
        </p:nvSpPr>
        <p:spPr>
          <a:xfrm>
            <a:off x="856780" y="4593471"/>
            <a:ext cx="1747720" cy="161709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A1BA2-5CD9-1FEE-0B67-4940E5F1CCA3}"/>
              </a:ext>
            </a:extLst>
          </p:cNvPr>
          <p:cNvSpPr txBox="1"/>
          <p:nvPr/>
        </p:nvSpPr>
        <p:spPr>
          <a:xfrm>
            <a:off x="179443" y="4198310"/>
            <a:ext cx="157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“bottle-brush”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roots</a:t>
            </a:r>
          </a:p>
        </p:txBody>
      </p:sp>
    </p:spTree>
    <p:extLst>
      <p:ext uri="{BB962C8B-B14F-4D97-AF65-F5344CB8AC3E}">
        <p14:creationId xmlns:p14="http://schemas.microsoft.com/office/powerpoint/2010/main" val="1085134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F6556-D59F-4571-219D-9AA6B5C3B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5A3D-0291-AB11-2935-ED6F2CAF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83" y="-7991"/>
            <a:ext cx="10515600" cy="84356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Grain Sorghum Response to Strongarm 84WG Applied 1 DAP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1946F-2077-EC6B-4BCE-CD3688BF628A}"/>
              </a:ext>
            </a:extLst>
          </p:cNvPr>
          <p:cNvSpPr txBox="1"/>
          <p:nvPr/>
        </p:nvSpPr>
        <p:spPr>
          <a:xfrm>
            <a:off x="-35864" y="6211669"/>
            <a:ext cx="958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SG-02-25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October 22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65 DAP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8BCD293-0BFD-03C1-F18C-98ABE407A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52" y="3142089"/>
            <a:ext cx="670618" cy="4938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008BE2-21EA-5BA6-EDF2-EAE3D2455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525" y="3147431"/>
            <a:ext cx="1188823" cy="4999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AF185C-9DF5-6358-3410-CEB33EC7B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927" y="3169516"/>
            <a:ext cx="1188823" cy="4999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20E04C3-73C8-594E-2034-278873D55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329" y="3173258"/>
            <a:ext cx="1304657" cy="4938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C1517AF-D6DA-915F-815E-46085AF68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0141" y="5895147"/>
            <a:ext cx="1420491" cy="4938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9F51B08-DE95-75C6-94E1-11DE4B7A7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0447" y="5880522"/>
            <a:ext cx="1536325" cy="493819"/>
          </a:xfrm>
          <a:prstGeom prst="rect">
            <a:avLst/>
          </a:prstGeom>
        </p:spPr>
      </p:pic>
      <p:pic>
        <p:nvPicPr>
          <p:cNvPr id="4" name="Picture 3" descr="A field of corn plants&#10;&#10;AI-generated content may be incorrect.">
            <a:extLst>
              <a:ext uri="{FF2B5EF4-FFF2-40B4-BE49-F238E27FC236}">
                <a16:creationId xmlns:a16="http://schemas.microsoft.com/office/drawing/2014/main" id="{79E2A559-466F-3631-4E21-C334130168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7" y="1142999"/>
            <a:ext cx="2705100" cy="2028825"/>
          </a:xfrm>
          <a:prstGeom prst="rect">
            <a:avLst/>
          </a:prstGeom>
        </p:spPr>
      </p:pic>
      <p:pic>
        <p:nvPicPr>
          <p:cNvPr id="6" name="Picture 5" descr="A field of corn plants&#10;&#10;AI-generated content may be incorrect.">
            <a:extLst>
              <a:ext uri="{FF2B5EF4-FFF2-40B4-BE49-F238E27FC236}">
                <a16:creationId xmlns:a16="http://schemas.microsoft.com/office/drawing/2014/main" id="{6041E8D7-6A16-0EA8-CA1A-079ED86AEC4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387" y="1142998"/>
            <a:ext cx="2705100" cy="2028825"/>
          </a:xfrm>
          <a:prstGeom prst="rect">
            <a:avLst/>
          </a:prstGeom>
        </p:spPr>
      </p:pic>
      <p:pic>
        <p:nvPicPr>
          <p:cNvPr id="10" name="Picture 9" descr="A field of corn plants&#10;&#10;AI-generated content may be incorrect.">
            <a:extLst>
              <a:ext uri="{FF2B5EF4-FFF2-40B4-BE49-F238E27FC236}">
                <a16:creationId xmlns:a16="http://schemas.microsoft.com/office/drawing/2014/main" id="{8C9A68D7-2B83-5DBC-882D-F2B951595EE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713" y="1142998"/>
            <a:ext cx="2705100" cy="2028825"/>
          </a:xfrm>
          <a:prstGeom prst="rect">
            <a:avLst/>
          </a:prstGeom>
        </p:spPr>
      </p:pic>
      <p:pic>
        <p:nvPicPr>
          <p:cNvPr id="13" name="Picture 12" descr="A field of corn plants&#10;&#10;AI-generated content may be incorrect.">
            <a:extLst>
              <a:ext uri="{FF2B5EF4-FFF2-40B4-BE49-F238E27FC236}">
                <a16:creationId xmlns:a16="http://schemas.microsoft.com/office/drawing/2014/main" id="{D821715A-8582-7EA8-45EE-A04452391D1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598" y="1124052"/>
            <a:ext cx="2727285" cy="2045464"/>
          </a:xfrm>
          <a:prstGeom prst="rect">
            <a:avLst/>
          </a:prstGeom>
        </p:spPr>
      </p:pic>
      <p:pic>
        <p:nvPicPr>
          <p:cNvPr id="15" name="Picture 14" descr="A field of corn plants&#10;&#10;AI-generated content may be incorrect.">
            <a:extLst>
              <a:ext uri="{FF2B5EF4-FFF2-40B4-BE49-F238E27FC236}">
                <a16:creationId xmlns:a16="http://schemas.microsoft.com/office/drawing/2014/main" id="{ACB2FC0B-DD87-74EA-61DE-97976767417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837" y="3866322"/>
            <a:ext cx="2705100" cy="2028825"/>
          </a:xfrm>
          <a:prstGeom prst="rect">
            <a:avLst/>
          </a:prstGeom>
        </p:spPr>
      </p:pic>
      <p:pic>
        <p:nvPicPr>
          <p:cNvPr id="19" name="Picture 18" descr="A field of corn plants&#10;&#10;AI-generated content may be incorrect.">
            <a:extLst>
              <a:ext uri="{FF2B5EF4-FFF2-40B4-BE49-F238E27FC236}">
                <a16:creationId xmlns:a16="http://schemas.microsoft.com/office/drawing/2014/main" id="{79D6C6FC-DEAD-D9EE-6CD5-5389E9555BC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760" y="3851697"/>
            <a:ext cx="2705100" cy="2028825"/>
          </a:xfrm>
          <a:prstGeom prst="rect">
            <a:avLst/>
          </a:prstGeom>
        </p:spPr>
      </p:pic>
      <p:pic>
        <p:nvPicPr>
          <p:cNvPr id="21" name="Picture 20" descr="A field of corn plants&#10;&#10;AI-generated content may be incorrect.">
            <a:extLst>
              <a:ext uri="{FF2B5EF4-FFF2-40B4-BE49-F238E27FC236}">
                <a16:creationId xmlns:a16="http://schemas.microsoft.com/office/drawing/2014/main" id="{E7D0226C-3518-3D4A-7138-D06A383AA36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963" y="3849683"/>
            <a:ext cx="2727285" cy="2045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B2D237-123A-3563-4B5E-D985ECAB45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13918" y="5895146"/>
            <a:ext cx="1536325" cy="4938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9DC95D-95E7-A638-59DD-AB9ADA13EED4}"/>
              </a:ext>
            </a:extLst>
          </p:cNvPr>
          <p:cNvSpPr txBox="1"/>
          <p:nvPr/>
        </p:nvSpPr>
        <p:spPr>
          <a:xfrm>
            <a:off x="11087018" y="6581001"/>
            <a:ext cx="1104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1X = 0.45 oz/A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93F211-D4C2-288C-824B-88FDDBC9841D}"/>
              </a:ext>
            </a:extLst>
          </p:cNvPr>
          <p:cNvSpPr txBox="1"/>
          <p:nvPr/>
        </p:nvSpPr>
        <p:spPr>
          <a:xfrm>
            <a:off x="10670238" y="4749042"/>
            <a:ext cx="1310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(1/2 lives)</a:t>
            </a:r>
          </a:p>
          <a:p>
            <a:r>
              <a:rPr lang="en-US" dirty="0"/>
              <a:t>~152 days</a:t>
            </a:r>
          </a:p>
          <a:p>
            <a:r>
              <a:rPr lang="en-US" dirty="0"/>
              <a:t>5 months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9425E454-CC67-3AB8-47CC-0DEC0F82DC5D}"/>
              </a:ext>
            </a:extLst>
          </p:cNvPr>
          <p:cNvSpPr/>
          <p:nvPr/>
        </p:nvSpPr>
        <p:spPr>
          <a:xfrm>
            <a:off x="9550243" y="4749042"/>
            <a:ext cx="978408" cy="48463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09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13381" y="1603745"/>
            <a:ext cx="2895600" cy="1470025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FFFF00"/>
                </a:solidFill>
              </a:rPr>
              <a:t>2026 Soybean 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733800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Eric P. Prostko</a:t>
            </a:r>
          </a:p>
          <a:p>
            <a:pPr algn="ctr" eaLnBrk="1" hangingPunct="1"/>
            <a:r>
              <a:rPr lang="en-US" altLang="en-US" dirty="0"/>
              <a:t>Professor and Extension Weed Specialist</a:t>
            </a:r>
          </a:p>
          <a:p>
            <a:pPr algn="ctr" eaLnBrk="1" hangingPunct="1"/>
            <a:r>
              <a:rPr lang="en-US" altLang="en-US" dirty="0"/>
              <a:t>Dept. Crop &amp; Soil Sciences</a:t>
            </a:r>
          </a:p>
        </p:txBody>
      </p:sp>
      <p:pic>
        <p:nvPicPr>
          <p:cNvPr id="1026" name="Picture 2" descr="C:\Users\eprostko\AppData\Local\Temp\Temp1_CAES Formal.zip\Formal\JPG\CAES-FS-F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1" y="5486401"/>
            <a:ext cx="2447575" cy="9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0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5CFD-B2E5-4F8D-A346-35A4A44AA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Dicamba Update (2024)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945FB-28FA-4DEB-9633-FED319949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845" y="1662170"/>
            <a:ext cx="11501120" cy="4572000"/>
          </a:xfrm>
        </p:spPr>
        <p:txBody>
          <a:bodyPr/>
          <a:lstStyle/>
          <a:p>
            <a:r>
              <a:rPr lang="en-US" b="1" i="1" u="sng" dirty="0"/>
              <a:t>02/06/24:</a:t>
            </a:r>
            <a:r>
              <a:rPr lang="en-US" dirty="0"/>
              <a:t> District of Arizona Court vacated 3 dicamba labels (Engenia, Tavium, Xtendimax) for entire country</a:t>
            </a:r>
          </a:p>
          <a:p>
            <a:pPr lvl="2"/>
            <a:r>
              <a:rPr lang="en-US" i="1" dirty="0"/>
              <a:t>Procedural errors [hearing (notice and comments) mandates for all stakeholders]</a:t>
            </a:r>
          </a:p>
          <a:p>
            <a:endParaRPr lang="en-US" dirty="0"/>
          </a:p>
          <a:p>
            <a:r>
              <a:rPr lang="en-US" b="1" i="1" u="sng" dirty="0"/>
              <a:t>02/14/24:</a:t>
            </a:r>
            <a:r>
              <a:rPr lang="en-US" dirty="0"/>
              <a:t> US EPA Existing Stocks Order</a:t>
            </a:r>
          </a:p>
          <a:p>
            <a:pPr lvl="1"/>
            <a:r>
              <a:rPr lang="en-US" dirty="0"/>
              <a:t>Existing stocks: stocks of previously registered pesticide products that are currently in the US and were packaged, labeled, and released for shipment prior to </a:t>
            </a:r>
            <a:r>
              <a:rPr lang="en-US" b="1" i="1" u="sng" dirty="0"/>
              <a:t>02/06/24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Soybean: sale &amp; distribution until </a:t>
            </a:r>
            <a:r>
              <a:rPr lang="en-US" b="1" i="1" u="sng" dirty="0"/>
              <a:t>05/31/24</a:t>
            </a:r>
            <a:r>
              <a:rPr lang="en-US" dirty="0"/>
              <a:t>; use until </a:t>
            </a:r>
            <a:r>
              <a:rPr lang="en-US" b="1" i="1" u="sng" dirty="0"/>
              <a:t>06/30/24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Cotton: sale &amp; distribution until </a:t>
            </a:r>
            <a:r>
              <a:rPr lang="en-US" b="1" i="1" u="sng" dirty="0"/>
              <a:t>06/30/24</a:t>
            </a:r>
            <a:r>
              <a:rPr lang="en-US" dirty="0"/>
              <a:t>; use until </a:t>
            </a:r>
            <a:r>
              <a:rPr lang="en-US" b="1" i="1" u="sng" dirty="0"/>
              <a:t>07/30/24.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2C83E-013B-4E8C-B84C-1065545D9A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789" y="130404"/>
            <a:ext cx="1321851" cy="1317396"/>
          </a:xfrm>
          <a:prstGeom prst="rect">
            <a:avLst/>
          </a:prstGeom>
        </p:spPr>
      </p:pic>
      <p:pic>
        <p:nvPicPr>
          <p:cNvPr id="5" name="Picture 2" descr="D:\ASC2018\UPW Logo\UPW Logo_3up.png">
            <a:extLst>
              <a:ext uri="{FF2B5EF4-FFF2-40B4-BE49-F238E27FC236}">
                <a16:creationId xmlns:a16="http://schemas.microsoft.com/office/drawing/2014/main" id="{BE9EC4AE-4DAE-42AC-9F09-D585F7BFC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79024" y="623830"/>
            <a:ext cx="2068832" cy="84596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6" name="Picture 2" descr="http://www.sofreshandsogreen.com/wp-content/uploads/2010/12/EPA-logo-510x555.jpg">
            <a:extLst>
              <a:ext uri="{FF2B5EF4-FFF2-40B4-BE49-F238E27FC236}">
                <a16:creationId xmlns:a16="http://schemas.microsoft.com/office/drawing/2014/main" id="{383CB62D-DBAE-4262-B263-2C5A3879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5212" y="149118"/>
            <a:ext cx="1202387" cy="129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911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EEA9-C256-B349-BE62-86ACFD528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Dicamba Update (2025)</a:t>
            </a:r>
            <a:br>
              <a:rPr lang="en-US" dirty="0"/>
            </a:br>
            <a:r>
              <a:rPr lang="en-US" sz="3200" i="1" dirty="0">
                <a:solidFill>
                  <a:srgbClr val="FFC000"/>
                </a:solidFill>
              </a:rPr>
              <a:t>EPA Proposed Label Changes (07/23/25)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AD900-6072-43E6-4E19-86DA950A2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652" y="1509868"/>
            <a:ext cx="10972800" cy="4572000"/>
          </a:xfrm>
        </p:spPr>
        <p:txBody>
          <a:bodyPr/>
          <a:lstStyle/>
          <a:p>
            <a:pPr lvl="0"/>
            <a:r>
              <a:rPr lang="en-US" sz="2800" dirty="0"/>
              <a:t>A single use maximum application rate of 0.5 lb. acid equivalent (ae) dicamba/A.</a:t>
            </a:r>
          </a:p>
          <a:p>
            <a:pPr lvl="0"/>
            <a:r>
              <a:rPr lang="en-US" sz="2800" dirty="0"/>
              <a:t>No more than two applications allowed with a maximum annual application of 1 lb. ae dicamba/A from all combined dicamba-containing products.</a:t>
            </a:r>
          </a:p>
          <a:p>
            <a:pPr lvl="0"/>
            <a:r>
              <a:rPr lang="en-US" sz="2800" dirty="0"/>
              <a:t>Prohibition of aerial applications.</a:t>
            </a:r>
          </a:p>
          <a:p>
            <a:pPr lvl="0"/>
            <a:r>
              <a:rPr lang="en-US" sz="2800" dirty="0"/>
              <a:t>Maintaining a 240-ft downwind buffer.</a:t>
            </a:r>
          </a:p>
          <a:p>
            <a:pPr lvl="0"/>
            <a:r>
              <a:rPr lang="en-US" sz="2800" dirty="0"/>
              <a:t>The spray solution must include an approved drift reduction agent (DRA) and pH buffering volatility reduction (VRA) agent added to the tank in higher percentages as temperatures increase.</a:t>
            </a:r>
          </a:p>
        </p:txBody>
      </p:sp>
    </p:spTree>
    <p:extLst>
      <p:ext uri="{BB962C8B-B14F-4D97-AF65-F5344CB8AC3E}">
        <p14:creationId xmlns:p14="http://schemas.microsoft.com/office/powerpoint/2010/main" val="1904714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ADD4F-8CDD-F691-4B7E-A0D27232A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B1C3-CEE9-4D6E-9DF3-ADF8BC39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Dicamba Update (2025)</a:t>
            </a:r>
            <a:br>
              <a:rPr lang="en-US" dirty="0"/>
            </a:br>
            <a:r>
              <a:rPr lang="en-US" sz="3200" i="1" dirty="0">
                <a:solidFill>
                  <a:srgbClr val="FFC000"/>
                </a:solidFill>
              </a:rPr>
              <a:t>EPA Proposed Label Changes (07/23/25)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EDAB6-3BE9-A7E0-F645-58B3CD656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13" y="1567018"/>
            <a:ext cx="11996174" cy="4572000"/>
          </a:xfrm>
        </p:spPr>
        <p:txBody>
          <a:bodyPr/>
          <a:lstStyle/>
          <a:p>
            <a:pPr lvl="0"/>
            <a:r>
              <a:rPr lang="en-US" sz="1900" dirty="0"/>
              <a:t>Temperature-dependent application restrictions to manage volatility. Users have flexibility to implement temperature-dependent restrictions by reducing the percent of field treated, including by using precision agriculture techniques, or prohibiting certain tank mixes at higher temperatures.</a:t>
            </a:r>
          </a:p>
          <a:p>
            <a:pPr lvl="0"/>
            <a:r>
              <a:rPr lang="en-US" sz="1900" dirty="0"/>
              <a:t>No applications at temperatures above 95</a:t>
            </a:r>
            <a:r>
              <a:rPr lang="en-US" sz="1900" baseline="30000" dirty="0"/>
              <a:t>0</a:t>
            </a:r>
            <a:r>
              <a:rPr lang="en-US" sz="1900" dirty="0"/>
              <a:t>F for day of application + 1 day.</a:t>
            </a:r>
          </a:p>
          <a:p>
            <a:pPr lvl="0"/>
            <a:r>
              <a:rPr lang="en-US" sz="1900" b="1" i="1" u="sng" dirty="0"/>
              <a:t>Three points </a:t>
            </a:r>
            <a:r>
              <a:rPr lang="en-US" sz="1900" dirty="0"/>
              <a:t>of mitigation required based on the </a:t>
            </a:r>
            <a:r>
              <a:rPr lang="en-US" sz="1900" u="sng" dirty="0">
                <a:hlinkClick r:id="rId2"/>
              </a:rPr>
              <a:t>runoff/erosion mitigation menu</a:t>
            </a:r>
            <a:r>
              <a:rPr lang="en-US" sz="1900" dirty="0"/>
              <a:t>.</a:t>
            </a:r>
          </a:p>
          <a:p>
            <a:pPr lvl="0"/>
            <a:r>
              <a:rPr lang="en-US" sz="1900" dirty="0"/>
              <a:t>Users must access and follow any applicable endangered species bulletin from “</a:t>
            </a:r>
            <a:r>
              <a:rPr lang="en-US" sz="1900" u="sng" dirty="0">
                <a:hlinkClick r:id="rId3"/>
              </a:rPr>
              <a:t>Bulletins Live!</a:t>
            </a:r>
            <a:r>
              <a:rPr lang="en-US" sz="1900" dirty="0"/>
              <a:t> Two” web-based system. </a:t>
            </a:r>
            <a:r>
              <a:rPr lang="en-US" sz="1900" b="1" i="1" u="sng" dirty="0"/>
              <a:t>Six points </a:t>
            </a:r>
            <a:r>
              <a:rPr lang="en-US" sz="1900" dirty="0"/>
              <a:t>of runoff/erosion mitigation will be required in some pesticide use limitation areas where pesticide exposures are likely to impact the continued existence of a listed species, which may include a reduction in survival or recovery of the species. </a:t>
            </a:r>
          </a:p>
          <a:p>
            <a:pPr lvl="0"/>
            <a:r>
              <a:rPr lang="en-US" sz="1900" dirty="0"/>
              <a:t>Applicators are required to wear baseline attire (i.e., long-sleeve shirt, long pants and shoes plus socks) along with personal protective equipment including chemical-resistant gloves when handling these products. A NIOSH-approved dust/mist filtering respirator with any R, P, or HE filter is also required for all handlers of the BAPMA-salt-formulated product (Engenia®). There is a restricted entry interval of 24 hours. Use is restricted to a limited number of approved states by certified applicators only. Applicators are required to complete additional dicamba-specific annual training and maintain records of all applications.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648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8DCE-E39D-4EAE-B1D4-CC576C709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Dicamba/VRA/240’ buffer?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32FB4B-8ABE-40B0-AE3E-66C6FAAF0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381" y="1562456"/>
            <a:ext cx="4506023" cy="4818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EBCD4-8BF0-C4B9-554E-41FA8987E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6" y="1598492"/>
            <a:ext cx="7409658" cy="408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63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390C-F623-1222-D2FA-D70A6627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ESA Drift/Runoff Mitigation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36BA3-D344-62B3-80F9-913F59075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921" y="5979367"/>
            <a:ext cx="10948955" cy="552061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https://www.epa.gov/pesticides/pesticide-app-label-mitigations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3F05BD5-297A-B0BC-D9ED-64B0A37A22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17672" y="1567543"/>
            <a:ext cx="7632788" cy="429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138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62200" y="152400"/>
            <a:ext cx="7923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Grain Sorghum Weed Control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1676401"/>
            <a:ext cx="8686800" cy="452431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Start clean!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CONCEP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treated seed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Dual Magnum or Outlook or Warrant (PRE)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Huskie 2.06EC @ 16 oz/A + Atrazine 4L @ 24 oz/A + NIS (EPOST)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Paraquat (Hooded sprayer)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Mechanical Cultivation</a:t>
            </a:r>
          </a:p>
        </p:txBody>
      </p:sp>
    </p:spTree>
    <p:extLst>
      <p:ext uri="{BB962C8B-B14F-4D97-AF65-F5344CB8AC3E}">
        <p14:creationId xmlns:p14="http://schemas.microsoft.com/office/powerpoint/2010/main" val="2406779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6F1E97-4B5B-32F7-B9BF-F194E291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Court Troubles?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B27F57-52D0-98E1-DDC1-16FEFAF7AE2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-40674" y="1513382"/>
            <a:ext cx="5384800" cy="4572000"/>
          </a:xfrm>
        </p:spPr>
        <p:txBody>
          <a:bodyPr/>
          <a:lstStyle/>
          <a:p>
            <a:r>
              <a:rPr lang="en-US" dirty="0"/>
              <a:t>Center for Food Safety vs. EPA</a:t>
            </a:r>
          </a:p>
          <a:p>
            <a:r>
              <a:rPr lang="en-US" dirty="0"/>
              <a:t>Originally filed </a:t>
            </a:r>
            <a:r>
              <a:rPr lang="en-US" u="sng" dirty="0"/>
              <a:t>06/06/23</a:t>
            </a:r>
          </a:p>
          <a:p>
            <a:r>
              <a:rPr lang="en-US" dirty="0"/>
              <a:t>Motion for summary judgement filed </a:t>
            </a:r>
            <a:r>
              <a:rPr lang="en-US" u="sng" dirty="0"/>
              <a:t>08/21/25</a:t>
            </a:r>
          </a:p>
          <a:p>
            <a:pPr lvl="1"/>
            <a:r>
              <a:rPr lang="en-US" sz="1800" i="1" dirty="0"/>
              <a:t>Federal Court of District of Columbia</a:t>
            </a:r>
          </a:p>
          <a:p>
            <a:pPr lvl="1"/>
            <a:endParaRPr lang="en-US" sz="1800" i="1" dirty="0"/>
          </a:p>
          <a:p>
            <a:r>
              <a:rPr lang="en-US" sz="1400" dirty="0"/>
              <a:t>Plaintiffs argue that EPA’s 2022 registration of Enlist One® and Enlist Duo® violate FIFRA because EPA failed to fully analyze the environmental and human health costs posed by use of Enlist products.</a:t>
            </a:r>
          </a:p>
          <a:p>
            <a:endParaRPr lang="en-US" sz="1400" dirty="0"/>
          </a:p>
          <a:p>
            <a:r>
              <a:rPr lang="en-US" sz="1400" dirty="0"/>
              <a:t>Plaintiffs argue that EPA overstated the benefits of using Enlist One® and Enlist Duo®</a:t>
            </a:r>
          </a:p>
          <a:p>
            <a:endParaRPr lang="en-US" sz="1400" dirty="0"/>
          </a:p>
          <a:p>
            <a:r>
              <a:rPr lang="en-US" sz="1400" dirty="0"/>
              <a:t>Plaintiffs argue that the drift buffer and runoff mitigations fail to mitigate the adverse effects of Enlist One® and Enlist Duo®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3F84A9-1741-7E28-870F-73BF5B5E428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608301" y="1752600"/>
            <a:ext cx="3560164" cy="14478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8671C9F-286F-54B1-8304-F82FD8A5081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8299" y="3530537"/>
            <a:ext cx="3560166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B40AA0-8F8A-4943-6F48-99679F4102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519" y="1670663"/>
            <a:ext cx="2700408" cy="2700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C8F00E-2A8A-1C75-3D4D-C490D1AF22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074" y="4671487"/>
            <a:ext cx="2407298" cy="103169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76370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98FF7-4E1F-4CDA-BEDA-224BF3A8B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50" y="225056"/>
            <a:ext cx="817821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Soybean Weed Control Simplified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7A732-373E-43B6-8FB7-F9D14E1E4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Start clean</a:t>
            </a:r>
          </a:p>
          <a:p>
            <a:r>
              <a:rPr lang="en-US" dirty="0"/>
              <a:t>Narrow rows (&lt; 30”)</a:t>
            </a:r>
          </a:p>
          <a:p>
            <a:r>
              <a:rPr lang="en-US" b="1" i="1" u="sng" dirty="0"/>
              <a:t>PRE</a:t>
            </a:r>
          </a:p>
          <a:p>
            <a:pPr lvl="1"/>
            <a:r>
              <a:rPr lang="en-US" dirty="0"/>
              <a:t>Metribuzin + Group 15 or Prowl</a:t>
            </a:r>
          </a:p>
          <a:p>
            <a:pPr lvl="2"/>
            <a:r>
              <a:rPr lang="en-US" dirty="0"/>
              <a:t>tolerant variety</a:t>
            </a:r>
          </a:p>
          <a:p>
            <a:pPr lvl="1"/>
            <a:r>
              <a:rPr lang="en-US" dirty="0"/>
              <a:t>Irrigation or rainfall</a:t>
            </a:r>
          </a:p>
          <a:p>
            <a:r>
              <a:rPr lang="en-US" b="1" i="1" u="sng" dirty="0"/>
              <a:t>POST + Residual (weeds &lt;3” tall)</a:t>
            </a:r>
          </a:p>
          <a:p>
            <a:pPr lvl="1"/>
            <a:r>
              <a:rPr lang="en-US" dirty="0"/>
              <a:t>Post = Reflex or Prefix or Warrant Ultra or Liberty or </a:t>
            </a:r>
            <a:r>
              <a:rPr lang="en-US" dirty="0" err="1"/>
              <a:t>Zalo</a:t>
            </a:r>
            <a:r>
              <a:rPr lang="en-US" dirty="0"/>
              <a:t> or Enlist One (2,4-D choline) or Enlist Duo (glyphosate + 2,4-D choline) </a:t>
            </a:r>
          </a:p>
          <a:p>
            <a:pPr lvl="1"/>
            <a:r>
              <a:rPr lang="en-US" dirty="0"/>
              <a:t>Residual = Anthem </a:t>
            </a:r>
            <a:r>
              <a:rPr lang="en-US" dirty="0" err="1"/>
              <a:t>Flexx</a:t>
            </a:r>
            <a:r>
              <a:rPr lang="en-US" dirty="0"/>
              <a:t>/Max or Dual or Warrant or Outlook or Zidua</a:t>
            </a:r>
          </a:p>
          <a:p>
            <a:pPr lvl="2"/>
            <a:r>
              <a:rPr lang="en-US" i="1" dirty="0"/>
              <a:t>Check tank-mix sites first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89719-0FC4-4144-910A-A162EF94C2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667448"/>
            <a:ext cx="3001508" cy="21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52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ACACE-9F7F-881D-404D-FAEBA1E6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Row Spacing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7680BA-F640-D021-077B-85B299C5E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0589" y="1563038"/>
            <a:ext cx="5052536" cy="497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2B003-9AFE-B74F-5BB1-FD1DC3703D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668" y="1693665"/>
            <a:ext cx="4975898" cy="37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80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409C-DDE2-44C9-B5E0-AAA52C06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Row Spacing Research in Georgia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87A3A4-77AB-4B97-A57C-90B5B69DB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021" y="1791093"/>
            <a:ext cx="11201958" cy="45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45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EDF0-0DC7-4C08-BCE0-DB157EE4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Soybeans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A913D5-7CF5-4589-83F9-6C5E2FED34D0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81344" y="1662858"/>
            <a:ext cx="5641848" cy="4572000"/>
          </a:xfrm>
        </p:spPr>
        <p:txBody>
          <a:bodyPr/>
          <a:lstStyle/>
          <a:p>
            <a:r>
              <a:rPr lang="en-US" b="1" i="1" u="sng" dirty="0"/>
              <a:t>PPO resistant weeds = SOL (really!)</a:t>
            </a:r>
          </a:p>
          <a:p>
            <a:r>
              <a:rPr lang="en-US" dirty="0"/>
              <a:t>Metribuzin – PRE</a:t>
            </a:r>
          </a:p>
          <a:p>
            <a:r>
              <a:rPr lang="en-US" dirty="0"/>
              <a:t>Prowl or Group 15’s</a:t>
            </a:r>
          </a:p>
          <a:p>
            <a:r>
              <a:rPr lang="en-US" dirty="0"/>
              <a:t>Reflex, Cobra, Ultra Blazer, Prefix, Warrant Ultra</a:t>
            </a:r>
          </a:p>
          <a:p>
            <a:r>
              <a:rPr lang="en-US" dirty="0"/>
              <a:t>Classic or FirstRate (sicklepod + MG)</a:t>
            </a:r>
          </a:p>
          <a:p>
            <a:pPr lvl="1"/>
            <a:r>
              <a:rPr lang="en-US" sz="2000" i="1" dirty="0"/>
              <a:t>STS® (1993) - single gene (non-GMO)</a:t>
            </a:r>
          </a:p>
          <a:p>
            <a:pPr lvl="1"/>
            <a:r>
              <a:rPr lang="en-US" sz="2000" i="1" dirty="0"/>
              <a:t>Bolt™ (2015) - 2 genes (non-GMO)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399FFB98-C937-4B2B-A38E-DD4C687A5E3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357" y="4872394"/>
            <a:ext cx="2567613" cy="175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D36C1AE9-CC9F-4A8D-9074-DFBD6ECF127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93" y="3887787"/>
            <a:ext cx="2933489" cy="8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amvac.com/sites/default/files/_images/product/logo/FirstRate.png">
            <a:extLst>
              <a:ext uri="{FF2B5EF4-FFF2-40B4-BE49-F238E27FC236}">
                <a16:creationId xmlns:a16="http://schemas.microsoft.com/office/drawing/2014/main" id="{9E51DBB6-BF8C-43F4-BE97-75B6D7D9B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71" y="1662858"/>
            <a:ext cx="2176006" cy="108800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036" name="Picture 12" descr="https://www.amvac.com/sites/default/files/_images/product/logo/Classic.png">
            <a:extLst>
              <a:ext uri="{FF2B5EF4-FFF2-40B4-BE49-F238E27FC236}">
                <a16:creationId xmlns:a16="http://schemas.microsoft.com/office/drawing/2014/main" id="{60EE6E81-F427-4907-BF13-4FBA5CAC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453" y="2708324"/>
            <a:ext cx="2145361" cy="107268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5756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E66D-E8AA-4414-BFA4-DD0E6B79D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2025 Top Soybean Cultivars Planted in Georgia</a:t>
            </a:r>
            <a:br>
              <a:rPr lang="en-US" sz="2800" dirty="0"/>
            </a:br>
            <a:r>
              <a:rPr lang="en-US" sz="2800" i="1" dirty="0">
                <a:solidFill>
                  <a:srgbClr val="FFC000"/>
                </a:solidFill>
              </a:rPr>
              <a:t>[~$55-60/bag (140K); ~$30 for conventional]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D139B-B609-4DC4-AD6D-5056C75B5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Asgrow: </a:t>
            </a:r>
            <a:r>
              <a:rPr lang="en-US" sz="3200" dirty="0"/>
              <a:t>AG71XF2; AG69XF0; AG66XF2; AG57XF1</a:t>
            </a:r>
          </a:p>
          <a:p>
            <a:r>
              <a:rPr lang="en-US" sz="3200" b="1" dirty="0" err="1"/>
              <a:t>Dynagro</a:t>
            </a:r>
            <a:r>
              <a:rPr lang="en-US" sz="3200" b="1" dirty="0"/>
              <a:t>: </a:t>
            </a:r>
            <a:r>
              <a:rPr lang="en-US" sz="3200" dirty="0"/>
              <a:t>DG72XT80</a:t>
            </a:r>
          </a:p>
          <a:p>
            <a:r>
              <a:rPr lang="en-US" sz="3200" b="1" dirty="0"/>
              <a:t>Integra: </a:t>
            </a:r>
            <a:r>
              <a:rPr lang="en-US" sz="3200" dirty="0"/>
              <a:t>XF7223; XF6772S; XF7062</a:t>
            </a:r>
          </a:p>
          <a:p>
            <a:r>
              <a:rPr lang="en-US" sz="3200" b="1" dirty="0"/>
              <a:t>Pioneer: </a:t>
            </a:r>
            <a:r>
              <a:rPr lang="en-US" sz="3200" dirty="0"/>
              <a:t>P56A71E; P68A41BE; P70A62E</a:t>
            </a:r>
          </a:p>
          <a:p>
            <a:r>
              <a:rPr lang="en-US" sz="3200" b="1" dirty="0"/>
              <a:t>Revere: </a:t>
            </a:r>
            <a:r>
              <a:rPr lang="en-US" sz="3200" dirty="0"/>
              <a:t>6927XF;62-F24;53-F84; 5429E3</a:t>
            </a:r>
          </a:p>
          <a:p>
            <a:r>
              <a:rPr lang="en-US" sz="3200" b="1" dirty="0"/>
              <a:t>Conventional: </a:t>
            </a:r>
            <a:r>
              <a:rPr lang="en-US" sz="3200" dirty="0"/>
              <a:t>Hutcheson; AGS</a:t>
            </a:r>
            <a:r>
              <a:rPr lang="en-US" sz="3200" b="1" dirty="0"/>
              <a:t> </a:t>
            </a:r>
            <a:r>
              <a:rPr lang="en-US" sz="3200" dirty="0"/>
              <a:t>Woodruff; Virtue 4921; </a:t>
            </a:r>
            <a:r>
              <a:rPr lang="en-US" sz="3200" dirty="0" err="1"/>
              <a:t>Musen</a:t>
            </a:r>
            <a:r>
              <a:rPr lang="en-US" sz="3200" dirty="0"/>
              <a:t>; Pioneer P47A10; AGS V5422</a:t>
            </a:r>
          </a:p>
        </p:txBody>
      </p:sp>
    </p:spTree>
    <p:extLst>
      <p:ext uri="{BB962C8B-B14F-4D97-AF65-F5344CB8AC3E}">
        <p14:creationId xmlns:p14="http://schemas.microsoft.com/office/powerpoint/2010/main" val="1741707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A72E9-EFE8-AC4D-AFC2-D738A72BD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Weed Control - 2025</a:t>
            </a:r>
          </a:p>
        </p:txBody>
      </p:sp>
      <p:pic>
        <p:nvPicPr>
          <p:cNvPr id="6" name="Content Placeholder 5" descr="A close-up of a plant&#10;&#10;AI-generated content may be incorrect.">
            <a:extLst>
              <a:ext uri="{FF2B5EF4-FFF2-40B4-BE49-F238E27FC236}">
                <a16:creationId xmlns:a16="http://schemas.microsoft.com/office/drawing/2014/main" id="{F5673A4A-313A-D428-D742-E1A800398B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18153" y="2086903"/>
            <a:ext cx="3857294" cy="2892971"/>
          </a:xfrm>
        </p:spPr>
      </p:pic>
      <p:pic>
        <p:nvPicPr>
          <p:cNvPr id="9" name="Content Placeholder 8" descr="A field of green plants&#10;&#10;AI-generated content may be incorrect.">
            <a:extLst>
              <a:ext uri="{FF2B5EF4-FFF2-40B4-BE49-F238E27FC236}">
                <a16:creationId xmlns:a16="http://schemas.microsoft.com/office/drawing/2014/main" id="{835623F0-F1F2-D0CF-088E-3281D1D4F7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29945" y="2095978"/>
            <a:ext cx="3846923" cy="288519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BD8084-6EFF-404B-7099-DAA5083ACC03}"/>
              </a:ext>
            </a:extLst>
          </p:cNvPr>
          <p:cNvSpPr txBox="1"/>
          <p:nvPr/>
        </p:nvSpPr>
        <p:spPr>
          <a:xfrm>
            <a:off x="-19479" y="6061684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SB-05-25</a:t>
            </a:r>
          </a:p>
          <a:p>
            <a:r>
              <a:rPr lang="en-US" sz="1200" dirty="0"/>
              <a:t>June 30</a:t>
            </a:r>
          </a:p>
          <a:p>
            <a:r>
              <a:rPr lang="en-US" sz="1200" dirty="0"/>
              <a:t>55 DAP</a:t>
            </a:r>
          </a:p>
        </p:txBody>
      </p:sp>
      <p:pic>
        <p:nvPicPr>
          <p:cNvPr id="11" name="Picture 10" descr="A close-up of a field of green plants&#10;&#10;AI-generated content may be incorrect.">
            <a:extLst>
              <a:ext uri="{FF2B5EF4-FFF2-40B4-BE49-F238E27FC236}">
                <a16:creationId xmlns:a16="http://schemas.microsoft.com/office/drawing/2014/main" id="{86F7E020-7986-8CBC-181B-57D2A35EF2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68968" y="2095980"/>
            <a:ext cx="3846920" cy="2885189"/>
          </a:xfrm>
          <a:prstGeom prst="rect">
            <a:avLst/>
          </a:prstGeom>
        </p:spPr>
      </p:pic>
      <p:pic>
        <p:nvPicPr>
          <p:cNvPr id="13" name="Picture 12" descr="A close-up of a plantation&#10;&#10;AI-generated content may be incorrect.">
            <a:extLst>
              <a:ext uri="{FF2B5EF4-FFF2-40B4-BE49-F238E27FC236}">
                <a16:creationId xmlns:a16="http://schemas.microsoft.com/office/drawing/2014/main" id="{3A090614-CDF3-C6F3-CEBE-79B18F4938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606691" y="2086901"/>
            <a:ext cx="3857296" cy="28929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BA1BD0-BCAA-F9A3-D48C-45DB11900508}"/>
              </a:ext>
            </a:extLst>
          </p:cNvPr>
          <p:cNvSpPr txBox="1"/>
          <p:nvPr/>
        </p:nvSpPr>
        <p:spPr>
          <a:xfrm>
            <a:off x="1343539" y="5412150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B9371F-7AB4-2CA6-F93E-5966D3C63855}"/>
              </a:ext>
            </a:extLst>
          </p:cNvPr>
          <p:cNvSpPr txBox="1"/>
          <p:nvPr/>
        </p:nvSpPr>
        <p:spPr>
          <a:xfrm>
            <a:off x="3483053" y="5408136"/>
            <a:ext cx="234070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Tricor 4F @ 8 oz/A</a:t>
            </a:r>
          </a:p>
          <a:p>
            <a:pPr algn="ctr"/>
            <a:r>
              <a:rPr lang="en-US" sz="1100" dirty="0"/>
              <a:t>Prowl H</a:t>
            </a:r>
            <a:r>
              <a:rPr lang="en-US" sz="1100" baseline="-25000" dirty="0"/>
              <a:t>2</a:t>
            </a:r>
            <a:r>
              <a:rPr lang="en-US" sz="1100" dirty="0"/>
              <a:t>0 3.8SC @ 32 oz/A</a:t>
            </a:r>
          </a:p>
          <a:p>
            <a:pPr algn="ctr"/>
            <a:r>
              <a:rPr lang="en-US" sz="1100" b="1" dirty="0"/>
              <a:t>(PRE)</a:t>
            </a:r>
          </a:p>
          <a:p>
            <a:pPr algn="ctr"/>
            <a:r>
              <a:rPr lang="en-US" sz="1100" dirty="0"/>
              <a:t>Liberty Ultra 1.76SL @ 32 oz/A</a:t>
            </a:r>
          </a:p>
          <a:p>
            <a:pPr algn="ctr"/>
            <a:r>
              <a:rPr lang="en-US" sz="1100" dirty="0"/>
              <a:t>Dual Magnum 7.62EC @ 16 oz/A</a:t>
            </a:r>
          </a:p>
          <a:p>
            <a:pPr algn="ctr"/>
            <a:r>
              <a:rPr lang="en-US" sz="1100" dirty="0"/>
              <a:t>AMSOL @ 2.5% v/v</a:t>
            </a:r>
          </a:p>
          <a:p>
            <a:pPr algn="ctr"/>
            <a:r>
              <a:rPr lang="en-US" sz="1100" b="1" dirty="0"/>
              <a:t>(POST - 36 DAP)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F5B080-AD23-682A-5213-F3586C32D495}"/>
              </a:ext>
            </a:extLst>
          </p:cNvPr>
          <p:cNvSpPr txBox="1"/>
          <p:nvPr/>
        </p:nvSpPr>
        <p:spPr>
          <a:xfrm>
            <a:off x="6470123" y="5412150"/>
            <a:ext cx="234070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Tricor 4F @ 8 oz/A</a:t>
            </a:r>
          </a:p>
          <a:p>
            <a:pPr algn="ctr"/>
            <a:r>
              <a:rPr lang="en-US" sz="1100" dirty="0"/>
              <a:t>Zidua 4.17SC @ 2.5 oz/A</a:t>
            </a:r>
          </a:p>
          <a:p>
            <a:pPr algn="ctr"/>
            <a:r>
              <a:rPr lang="en-US" sz="1100" b="1" dirty="0"/>
              <a:t>(PRE)</a:t>
            </a:r>
          </a:p>
          <a:p>
            <a:pPr algn="ctr"/>
            <a:r>
              <a:rPr lang="en-US" sz="1100" dirty="0"/>
              <a:t>Liberty Ultra 1.76SL @ 32 oz/A</a:t>
            </a:r>
          </a:p>
          <a:p>
            <a:pPr algn="ctr"/>
            <a:r>
              <a:rPr lang="en-US" sz="1100" dirty="0"/>
              <a:t>Dual Magnum 7.62EC @ 16 oz/A</a:t>
            </a:r>
          </a:p>
          <a:p>
            <a:pPr algn="ctr"/>
            <a:r>
              <a:rPr lang="en-US" sz="1100" dirty="0"/>
              <a:t>AMSOL @ 2.5% v/v</a:t>
            </a:r>
          </a:p>
          <a:p>
            <a:pPr algn="ctr"/>
            <a:r>
              <a:rPr lang="en-US" sz="1100" b="1" dirty="0"/>
              <a:t>(POST - 36 DAP)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1527B6-67DB-39F3-E66A-BA6E4FA7EF56}"/>
              </a:ext>
            </a:extLst>
          </p:cNvPr>
          <p:cNvSpPr txBox="1"/>
          <p:nvPr/>
        </p:nvSpPr>
        <p:spPr>
          <a:xfrm>
            <a:off x="9621953" y="5394898"/>
            <a:ext cx="1822935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Tricor 4F @ 8 oz/A</a:t>
            </a:r>
          </a:p>
          <a:p>
            <a:pPr algn="ctr"/>
            <a:r>
              <a:rPr lang="en-US" sz="1100" dirty="0"/>
              <a:t>Zidua 4.17SC @ 2.5 oz/A</a:t>
            </a:r>
          </a:p>
          <a:p>
            <a:pPr algn="ctr"/>
            <a:r>
              <a:rPr lang="en-US" sz="1100" b="1" dirty="0"/>
              <a:t>(PRE)</a:t>
            </a:r>
          </a:p>
          <a:p>
            <a:pPr algn="ctr"/>
            <a:r>
              <a:rPr lang="en-US" sz="1100" dirty="0"/>
              <a:t>Reflex 2SL @ 24 oz/A</a:t>
            </a:r>
          </a:p>
          <a:p>
            <a:pPr algn="ctr"/>
            <a:r>
              <a:rPr lang="en-US" sz="1100" dirty="0"/>
              <a:t>Classic 25DG @ 0.5 oz/A</a:t>
            </a:r>
          </a:p>
          <a:p>
            <a:pPr algn="ctr"/>
            <a:r>
              <a:rPr lang="en-US" sz="1100" dirty="0"/>
              <a:t>Induce @ 0.25% v/v</a:t>
            </a:r>
          </a:p>
          <a:p>
            <a:pPr algn="ctr"/>
            <a:r>
              <a:rPr lang="en-US" sz="1100" b="1" dirty="0"/>
              <a:t>(POST - 36 DAP)</a:t>
            </a:r>
          </a:p>
        </p:txBody>
      </p:sp>
    </p:spTree>
    <p:extLst>
      <p:ext uri="{BB962C8B-B14F-4D97-AF65-F5344CB8AC3E}">
        <p14:creationId xmlns:p14="http://schemas.microsoft.com/office/powerpoint/2010/main" val="956592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144494-E526-48F4-8BFE-72207FED6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Soybean Preplant Burndowns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77D58F-1061-4B0E-ADCD-BC242350664A}"/>
              </a:ext>
            </a:extLst>
          </p:cNvPr>
          <p:cNvSpPr txBox="1"/>
          <p:nvPr/>
        </p:nvSpPr>
        <p:spPr>
          <a:xfrm>
            <a:off x="0" y="6077578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SB-03-25</a:t>
            </a:r>
          </a:p>
          <a:p>
            <a:r>
              <a:rPr lang="en-US" sz="1200" dirty="0"/>
              <a:t>May 8</a:t>
            </a:r>
          </a:p>
          <a:p>
            <a:r>
              <a:rPr lang="en-US" sz="1200" dirty="0"/>
              <a:t>15 DAT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99B85-63DA-483A-8D79-9877E853906D}"/>
              </a:ext>
            </a:extLst>
          </p:cNvPr>
          <p:cNvSpPr txBox="1"/>
          <p:nvPr/>
        </p:nvSpPr>
        <p:spPr>
          <a:xfrm>
            <a:off x="3149388" y="579293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9456971-ADCF-4104-9D31-14E0E8C96E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2800" y="2324100"/>
            <a:ext cx="4572000" cy="34290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AA3BC4C-DF9B-B964-4D60-6331A60181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0776" y="1752600"/>
            <a:ext cx="3432047" cy="457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8E2973-6537-E780-1DC6-920C5B91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976" y="5877935"/>
            <a:ext cx="237764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13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D5824-0A59-D559-E0BA-F3D6A1107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D45881-2CB9-1309-6428-44B9C458D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Rapidicil</a:t>
            </a:r>
            <a:r>
              <a:rPr lang="en-US" sz="3200" dirty="0"/>
              <a:t> 0.46EC</a:t>
            </a:r>
            <a:br>
              <a:rPr lang="en-US" sz="3200" dirty="0"/>
            </a:br>
            <a:r>
              <a:rPr lang="en-US" sz="3200" dirty="0"/>
              <a:t>(</a:t>
            </a:r>
            <a:r>
              <a:rPr lang="en-US" sz="3200" dirty="0" err="1"/>
              <a:t>epyrifenacil</a:t>
            </a:r>
            <a:r>
              <a:rPr lang="en-US" sz="3200" dirty="0"/>
              <a:t>)</a:t>
            </a:r>
            <a:br>
              <a:rPr lang="en-US" sz="3200" dirty="0"/>
            </a:br>
            <a:r>
              <a:rPr lang="en-US" sz="3200" dirty="0"/>
              <a:t>Valent/Group 14 (PPO)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80AAE9-4BF5-9B0B-985E-C35C5EE8FCF7}"/>
              </a:ext>
            </a:extLst>
          </p:cNvPr>
          <p:cNvSpPr txBox="1"/>
          <p:nvPr/>
        </p:nvSpPr>
        <p:spPr>
          <a:xfrm>
            <a:off x="0" y="6077578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SB-03-25</a:t>
            </a:r>
          </a:p>
          <a:p>
            <a:r>
              <a:rPr lang="en-US" sz="1200" dirty="0"/>
              <a:t>May 8</a:t>
            </a:r>
          </a:p>
          <a:p>
            <a:r>
              <a:rPr lang="en-US" sz="1200" dirty="0"/>
              <a:t>15 DAT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D7596-0B7B-3E34-7D8A-5C596C26F243}"/>
              </a:ext>
            </a:extLst>
          </p:cNvPr>
          <p:cNvSpPr txBox="1"/>
          <p:nvPr/>
        </p:nvSpPr>
        <p:spPr>
          <a:xfrm>
            <a:off x="3149388" y="579293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56126E-3773-63E5-1751-30A2695FCB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2800" y="2324100"/>
            <a:ext cx="4572000" cy="3429000"/>
          </a:xfr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E3951E7-16FD-CEF3-14C3-676527C4E5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3824" y="1752600"/>
            <a:ext cx="3425952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AD7040-DA2D-E485-5E53-CC50D92ED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133" y="5455732"/>
            <a:ext cx="302997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4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A1E19-29F8-49E7-811B-61F3E66C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Dicamba Preplant Injury</a:t>
            </a:r>
            <a:br>
              <a:rPr lang="en-US" dirty="0"/>
            </a:br>
            <a:r>
              <a:rPr lang="en-US" i="1" dirty="0">
                <a:solidFill>
                  <a:srgbClr val="FFC000"/>
                </a:solidFill>
              </a:rPr>
              <a:t>(Non-Tolerant Soybean Variety)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0FC794-A84C-48AA-BAA7-4F2F4A6F59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91536" y="2213672"/>
            <a:ext cx="4652041" cy="3489031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492324-7F63-4A32-B6EB-CC0D00D2F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43684" y="2213672"/>
            <a:ext cx="4652042" cy="348903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FF4434-28FA-415D-8774-852CBE41EC2E}"/>
              </a:ext>
            </a:extLst>
          </p:cNvPr>
          <p:cNvSpPr txBox="1"/>
          <p:nvPr/>
        </p:nvSpPr>
        <p:spPr>
          <a:xfrm>
            <a:off x="0" y="5728275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SB-06-25</a:t>
            </a:r>
          </a:p>
          <a:p>
            <a:r>
              <a:rPr lang="en-US" dirty="0"/>
              <a:t>May 5</a:t>
            </a:r>
          </a:p>
          <a:p>
            <a:r>
              <a:rPr lang="en-US" dirty="0"/>
              <a:t>12 DAT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A5FA5A-9F7F-44B2-B53E-BFC84E2FD514}"/>
              </a:ext>
            </a:extLst>
          </p:cNvPr>
          <p:cNvSpPr txBox="1"/>
          <p:nvPr/>
        </p:nvSpPr>
        <p:spPr>
          <a:xfrm>
            <a:off x="3333873" y="5914876"/>
            <a:ext cx="145424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Dicamba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88FADE-4C47-42F2-9FF1-1086A6377E1B}"/>
              </a:ext>
            </a:extLst>
          </p:cNvPr>
          <p:cNvSpPr txBox="1"/>
          <p:nvPr/>
        </p:nvSpPr>
        <p:spPr>
          <a:xfrm>
            <a:off x="5996335" y="5637877"/>
            <a:ext cx="354674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Clarifier (dicamba) 4SL @ 8 oz/A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Applied 3 days before planting</a:t>
            </a:r>
          </a:p>
        </p:txBody>
      </p:sp>
    </p:spTree>
    <p:extLst>
      <p:ext uri="{BB962C8B-B14F-4D97-AF65-F5344CB8AC3E}">
        <p14:creationId xmlns:p14="http://schemas.microsoft.com/office/powerpoint/2010/main" val="2083645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1A20-2A87-4620-A9D2-7C3F15A0B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4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Huskie Formulation Test – 2025</a:t>
            </a:r>
            <a:br>
              <a:rPr lang="en-US" dirty="0"/>
            </a:br>
            <a:r>
              <a:rPr lang="en-US" sz="3100" i="1" dirty="0"/>
              <a:t>(AMAPA: 1-7” tall; 3.7” average, 50% plants &gt; average)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ABC40-C070-42BF-B9CE-965CBF50B3FE}"/>
              </a:ext>
            </a:extLst>
          </p:cNvPr>
          <p:cNvSpPr txBox="1"/>
          <p:nvPr/>
        </p:nvSpPr>
        <p:spPr>
          <a:xfrm>
            <a:off x="0" y="6211669"/>
            <a:ext cx="809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GS-01-25</a:t>
            </a:r>
          </a:p>
          <a:p>
            <a:r>
              <a:rPr lang="en-US" sz="1200" dirty="0"/>
              <a:t>August 26</a:t>
            </a:r>
          </a:p>
          <a:p>
            <a:r>
              <a:rPr lang="en-US" sz="1200" dirty="0"/>
              <a:t>7 DAT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64F46-138C-4D1E-8C40-122EBABED5CA}"/>
              </a:ext>
            </a:extLst>
          </p:cNvPr>
          <p:cNvSpPr txBox="1"/>
          <p:nvPr/>
        </p:nvSpPr>
        <p:spPr>
          <a:xfrm>
            <a:off x="3369632" y="602542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B69424-2C8D-4DF1-A77B-FEB6DCFD1C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232" y="1680060"/>
            <a:ext cx="3335858" cy="444781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BCA0E1-D476-4D31-B54B-DA4378CF4D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359" y="1680060"/>
            <a:ext cx="3318457" cy="44265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F216E6-9D90-9273-CC34-2417035FE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054" y="6032587"/>
            <a:ext cx="231058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38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8D3749-7940-F204-BF5A-D8F945A7D96E}"/>
              </a:ext>
            </a:extLst>
          </p:cNvPr>
          <p:cNvSpPr/>
          <p:nvPr/>
        </p:nvSpPr>
        <p:spPr>
          <a:xfrm>
            <a:off x="1524000" y="-2"/>
            <a:ext cx="9144000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61F49-60EF-4BDF-2D30-A24997DA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0809" y="393883"/>
            <a:ext cx="9144000" cy="60914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2434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5280E-DC96-4850-8B88-55804716BFF9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err="1"/>
              <a:t>Zalo</a:t>
            </a:r>
            <a:r>
              <a:rPr lang="en-US" dirty="0"/>
              <a:t> Tank-Mixes – 2025</a:t>
            </a:r>
            <a:br>
              <a:rPr lang="en-US" dirty="0"/>
            </a:br>
            <a:r>
              <a:rPr lang="en-US" sz="2800" i="1" dirty="0" err="1">
                <a:solidFill>
                  <a:srgbClr val="FFC000"/>
                </a:solidFill>
              </a:rPr>
              <a:t>Zalo</a:t>
            </a:r>
            <a:r>
              <a:rPr lang="en-US" sz="2800" i="1" dirty="0">
                <a:solidFill>
                  <a:srgbClr val="FFC000"/>
                </a:solidFill>
              </a:rPr>
              <a:t> 2.52SL @ 32 oz/A + Induce @ 0.25% v/v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C6E1A1-AEF1-4AD5-B9F3-ADDDEB2D51E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4976" y="1952620"/>
            <a:ext cx="2209800" cy="165735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E0488F4-64CE-4460-876A-EEB006C1193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42400" y="1952620"/>
            <a:ext cx="2209800" cy="1657350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9544D22-51BE-4F9A-9BA3-456207E0DB70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49775" y="1952619"/>
            <a:ext cx="2209800" cy="1657350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8404C92-59B7-4A17-A1CE-2CBB9B54BC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57150" y="1952620"/>
            <a:ext cx="2209800" cy="16573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BD7E-46D8-4BED-8CCF-3291F7C0F9AC}"/>
              </a:ext>
            </a:extLst>
          </p:cNvPr>
          <p:cNvSpPr txBox="1"/>
          <p:nvPr/>
        </p:nvSpPr>
        <p:spPr>
          <a:xfrm>
            <a:off x="-27409" y="6057342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SB-01-25</a:t>
            </a:r>
          </a:p>
          <a:p>
            <a:r>
              <a:rPr lang="en-US" sz="1200" i="1" dirty="0"/>
              <a:t>May 24</a:t>
            </a:r>
          </a:p>
          <a:p>
            <a:r>
              <a:rPr lang="en-US" sz="1200" i="1" dirty="0"/>
              <a:t>4 DAT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94F73C-1A35-4FF6-990F-3816F14B2C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64525" y="1952618"/>
            <a:ext cx="2209801" cy="16573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2ACD18-85EE-4464-853D-AC05BD8A73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71900" y="1952618"/>
            <a:ext cx="2209803" cy="1657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61A9B9-AA90-49F4-A500-D35D8F3FC1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98919" y="1952619"/>
            <a:ext cx="2209804" cy="1657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9237C7-0AAD-42C2-B340-66BFA07B8D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57145" y="4651209"/>
            <a:ext cx="2209806" cy="16573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FE4E9EA-C343-47D4-A565-2890C07B6580}"/>
              </a:ext>
            </a:extLst>
          </p:cNvPr>
          <p:cNvSpPr txBox="1"/>
          <p:nvPr/>
        </p:nvSpPr>
        <p:spPr>
          <a:xfrm>
            <a:off x="557561" y="383155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3A99BB-83FD-4219-8C26-98BBBB7C7D0D}"/>
              </a:ext>
            </a:extLst>
          </p:cNvPr>
          <p:cNvSpPr txBox="1"/>
          <p:nvPr/>
        </p:nvSpPr>
        <p:spPr>
          <a:xfrm>
            <a:off x="2320724" y="383155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Zalo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A03407-EF6B-4290-8C24-DB49C596311A}"/>
              </a:ext>
            </a:extLst>
          </p:cNvPr>
          <p:cNvSpPr txBox="1"/>
          <p:nvPr/>
        </p:nvSpPr>
        <p:spPr>
          <a:xfrm>
            <a:off x="3566769" y="3854971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+ Dual Magnum 7.62EC</a:t>
            </a:r>
          </a:p>
          <a:p>
            <a:pPr algn="ctr"/>
            <a:r>
              <a:rPr lang="en-US" sz="1000" dirty="0"/>
              <a:t> @ 16 oz/A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3C1DC7-B10B-4C83-BD23-BDA098CC237D}"/>
              </a:ext>
            </a:extLst>
          </p:cNvPr>
          <p:cNvSpPr txBox="1"/>
          <p:nvPr/>
        </p:nvSpPr>
        <p:spPr>
          <a:xfrm>
            <a:off x="5519858" y="3851088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+ Outlook 6EC</a:t>
            </a:r>
          </a:p>
          <a:p>
            <a:pPr algn="ctr"/>
            <a:r>
              <a:rPr lang="en-US" sz="1000" dirty="0"/>
              <a:t>@ 16oz/A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FB62FC-AC83-47A5-87D7-D625796D9D9E}"/>
              </a:ext>
            </a:extLst>
          </p:cNvPr>
          <p:cNvSpPr txBox="1"/>
          <p:nvPr/>
        </p:nvSpPr>
        <p:spPr>
          <a:xfrm>
            <a:off x="7245083" y="3831559"/>
            <a:ext cx="1048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+ Warrant 3ME</a:t>
            </a:r>
          </a:p>
          <a:p>
            <a:pPr algn="ctr"/>
            <a:r>
              <a:rPr lang="en-US" sz="1000" dirty="0"/>
              <a:t>@ 48 oz/A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C59232-3FAA-496F-B604-784406DBFAF5}"/>
              </a:ext>
            </a:extLst>
          </p:cNvPr>
          <p:cNvSpPr txBox="1"/>
          <p:nvPr/>
        </p:nvSpPr>
        <p:spPr>
          <a:xfrm>
            <a:off x="8902434" y="3841500"/>
            <a:ext cx="1074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+ Zidua 4.17SC</a:t>
            </a:r>
          </a:p>
          <a:p>
            <a:pPr algn="ctr"/>
            <a:r>
              <a:rPr lang="en-US" sz="1000" dirty="0"/>
              <a:t>@ 2.5 oz/A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EB1CCA-B8B2-4E4A-80F2-76FC91DB077C}"/>
              </a:ext>
            </a:extLst>
          </p:cNvPr>
          <p:cNvSpPr txBox="1"/>
          <p:nvPr/>
        </p:nvSpPr>
        <p:spPr>
          <a:xfrm>
            <a:off x="10471088" y="3841500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+ Anthem Maxx 4.3SC</a:t>
            </a:r>
          </a:p>
          <a:p>
            <a:pPr algn="ctr"/>
            <a:r>
              <a:rPr lang="en-US" sz="1000" dirty="0"/>
              <a:t>@ 2.5 oz/A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4885F2-4772-4401-BFEE-FC7916900813}"/>
              </a:ext>
            </a:extLst>
          </p:cNvPr>
          <p:cNvSpPr txBox="1"/>
          <p:nvPr/>
        </p:nvSpPr>
        <p:spPr>
          <a:xfrm>
            <a:off x="6850584" y="527983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+ Reflex 2SL</a:t>
            </a:r>
          </a:p>
          <a:p>
            <a:pPr algn="ctr"/>
            <a:r>
              <a:rPr lang="en-US" sz="1000" dirty="0"/>
              <a:t>@ 24 oz/A</a:t>
            </a:r>
          </a:p>
        </p:txBody>
      </p:sp>
    </p:spTree>
    <p:extLst>
      <p:ext uri="{BB962C8B-B14F-4D97-AF65-F5344CB8AC3E}">
        <p14:creationId xmlns:p14="http://schemas.microsoft.com/office/powerpoint/2010/main" val="776449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9734C-47B2-4F92-9715-86E6A406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Peanut in Soybeans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42155A-2A8A-4B43-A591-0B8382C3EE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8844" y="1511968"/>
            <a:ext cx="4575031" cy="470211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0EEA4-135F-4E98-9D3D-1573C9D48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8602" y="1749569"/>
            <a:ext cx="6001208" cy="4572000"/>
          </a:xfrm>
        </p:spPr>
        <p:txBody>
          <a:bodyPr/>
          <a:lstStyle/>
          <a:p>
            <a:r>
              <a:rPr lang="en-US" dirty="0"/>
              <a:t>Generally, peanut is tolerant of all soybean herbicides except for dicamba, glyphosate, glufosinate, and metribuzin.</a:t>
            </a:r>
          </a:p>
          <a:p>
            <a:r>
              <a:rPr lang="en-US" dirty="0"/>
              <a:t>Control Options:</a:t>
            </a:r>
          </a:p>
          <a:p>
            <a:pPr lvl="1"/>
            <a:r>
              <a:rPr lang="en-US" u="sng" dirty="0"/>
              <a:t>Metribuzin – PRE</a:t>
            </a:r>
          </a:p>
          <a:p>
            <a:pPr lvl="2"/>
            <a:r>
              <a:rPr lang="en-US" dirty="0"/>
              <a:t>8 oz/A of 4L = ~45% stand reduction</a:t>
            </a:r>
          </a:p>
          <a:p>
            <a:pPr lvl="1"/>
            <a:r>
              <a:rPr lang="en-US" u="sng" dirty="0"/>
              <a:t>Liberty – POST</a:t>
            </a:r>
          </a:p>
          <a:p>
            <a:pPr lvl="2"/>
            <a:r>
              <a:rPr lang="en-US" dirty="0"/>
              <a:t>May need 2 apps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CCDC2-B36B-4587-8A78-E092081A52C8}"/>
              </a:ext>
            </a:extLst>
          </p:cNvPr>
          <p:cNvSpPr txBox="1"/>
          <p:nvPr/>
        </p:nvSpPr>
        <p:spPr>
          <a:xfrm>
            <a:off x="-56560" y="6221691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R. Ethredge</a:t>
            </a:r>
          </a:p>
          <a:p>
            <a:r>
              <a:rPr lang="en-US" sz="1200" i="1" dirty="0"/>
              <a:t>May 2025</a:t>
            </a:r>
          </a:p>
        </p:txBody>
      </p:sp>
    </p:spTree>
    <p:extLst>
      <p:ext uri="{BB962C8B-B14F-4D97-AF65-F5344CB8AC3E}">
        <p14:creationId xmlns:p14="http://schemas.microsoft.com/office/powerpoint/2010/main" val="4111447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6B1953-AACF-464C-AB26-6F789234A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Green Stem - 2025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C5ACC-479B-4792-8AF5-7071C4C69173}"/>
              </a:ext>
            </a:extLst>
          </p:cNvPr>
          <p:cNvSpPr txBox="1"/>
          <p:nvPr/>
        </p:nvSpPr>
        <p:spPr>
          <a:xfrm>
            <a:off x="-64686" y="6200783"/>
            <a:ext cx="1448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UGA Ponder Farm</a:t>
            </a:r>
          </a:p>
          <a:p>
            <a:r>
              <a:rPr lang="en-US" sz="1200" dirty="0"/>
              <a:t>October 2025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757EDC-4CA2-C90A-94D5-6AE0E986BC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769" y="1628783"/>
            <a:ext cx="3429000" cy="4572000"/>
          </a:xfrm>
          <a:prstGeom prst="rect">
            <a:avLst/>
          </a:prstGeom>
        </p:spPr>
      </p:pic>
      <p:pic>
        <p:nvPicPr>
          <p:cNvPr id="8" name="Content Placeholder 7" descr="A close up of a plant&#10;&#10;AI-generated content may be incorrect.">
            <a:extLst>
              <a:ext uri="{FF2B5EF4-FFF2-40B4-BE49-F238E27FC236}">
                <a16:creationId xmlns:a16="http://schemas.microsoft.com/office/drawing/2014/main" id="{3C3772CD-D079-F391-E949-3E1C38AD62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501" y="1673827"/>
            <a:ext cx="4281464" cy="321109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62B936-6897-5B9F-591F-BB10C1E62181}"/>
              </a:ext>
            </a:extLst>
          </p:cNvPr>
          <p:cNvSpPr txBox="1"/>
          <p:nvPr/>
        </p:nvSpPr>
        <p:spPr>
          <a:xfrm>
            <a:off x="5126044" y="4884925"/>
            <a:ext cx="69323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1) Seasonal environment stresses (water, temperature, hailstorms, animal damage, excessive soil nitrogen availability at R6-R7); 2) certain viruses (bean pod mottle virus, tobacco ringspot virus and alfalfa mosaic virus): 3) insects (stinkbugs, common brown leafhopper, bean leaf beetle): 4) soybean genetics (cultivars); and 5) fungicides (especially </a:t>
            </a:r>
            <a:r>
              <a:rPr lang="en-US" sz="1600" dirty="0" err="1"/>
              <a:t>strobilurims</a:t>
            </a:r>
            <a:r>
              <a:rPr lang="en-US" sz="1600" dirty="0"/>
              <a:t>) are considered to be causal agents and risk factors associated with green stem.</a:t>
            </a:r>
          </a:p>
        </p:txBody>
      </p:sp>
    </p:spTree>
    <p:extLst>
      <p:ext uri="{BB962C8B-B14F-4D97-AF65-F5344CB8AC3E}">
        <p14:creationId xmlns:p14="http://schemas.microsoft.com/office/powerpoint/2010/main" val="3998589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0902-3FD3-50AA-27CB-24BB02C6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UGA/OVT Green Stem Ratings - 2025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DB4419-81CB-71AD-E3BE-F547B770C9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22621" y="1670625"/>
            <a:ext cx="5384800" cy="409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3E4A984-1B94-1BA0-EBA6-06FEC46594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283373" y="1670625"/>
            <a:ext cx="42843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C310D7F-6776-10AC-2204-EF77060D8449}"/>
              </a:ext>
            </a:extLst>
          </p:cNvPr>
          <p:cNvSpPr/>
          <p:nvPr/>
        </p:nvSpPr>
        <p:spPr bwMode="auto">
          <a:xfrm>
            <a:off x="4734161" y="2180146"/>
            <a:ext cx="635124" cy="318463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77D173-961E-98EC-78CF-A23B968EDDE3}"/>
              </a:ext>
            </a:extLst>
          </p:cNvPr>
          <p:cNvSpPr/>
          <p:nvPr/>
        </p:nvSpPr>
        <p:spPr bwMode="auto">
          <a:xfrm>
            <a:off x="9980826" y="1905375"/>
            <a:ext cx="681168" cy="386157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25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691F-41B1-4158-8B10-3D6D386D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Harvest Aids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A4EDEB-A9F6-42C3-988A-2677C50DBE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786" y="1847088"/>
            <a:ext cx="3098673" cy="20657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04323-F0FD-4BFB-973E-827D90CA6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1560" y="1626870"/>
            <a:ext cx="5384800" cy="4572000"/>
          </a:xfrm>
        </p:spPr>
        <p:txBody>
          <a:bodyPr/>
          <a:lstStyle/>
          <a:p>
            <a:r>
              <a:rPr lang="en-US" u="sng" dirty="0"/>
              <a:t>Roundup (glyphosate)</a:t>
            </a:r>
          </a:p>
          <a:p>
            <a:pPr lvl="1"/>
            <a:r>
              <a:rPr lang="en-US" i="1" dirty="0"/>
              <a:t>7 d PHI</a:t>
            </a:r>
          </a:p>
          <a:p>
            <a:r>
              <a:rPr lang="en-US" u="sng" dirty="0"/>
              <a:t>Gramoxone (paraquat)</a:t>
            </a:r>
          </a:p>
          <a:p>
            <a:pPr lvl="1"/>
            <a:r>
              <a:rPr lang="en-US" i="1" dirty="0"/>
              <a:t>15 d PHI</a:t>
            </a:r>
          </a:p>
          <a:p>
            <a:r>
              <a:rPr lang="en-US" u="sng" dirty="0"/>
              <a:t>Aim (carfentrazone)</a:t>
            </a:r>
          </a:p>
          <a:p>
            <a:pPr lvl="1"/>
            <a:r>
              <a:rPr lang="en-US" dirty="0"/>
              <a:t> </a:t>
            </a:r>
            <a:r>
              <a:rPr lang="en-US" i="1" dirty="0"/>
              <a:t>3 d PHI</a:t>
            </a:r>
          </a:p>
          <a:p>
            <a:r>
              <a:rPr lang="en-US" u="sng" dirty="0"/>
              <a:t>Sharpen (saflufenacil)</a:t>
            </a:r>
          </a:p>
          <a:p>
            <a:pPr lvl="1"/>
            <a:r>
              <a:rPr lang="en-US" i="1" dirty="0"/>
              <a:t>3 d PHI</a:t>
            </a:r>
          </a:p>
          <a:p>
            <a:r>
              <a:rPr lang="en-US" u="sng" dirty="0" err="1"/>
              <a:t>Defol</a:t>
            </a:r>
            <a:r>
              <a:rPr lang="en-US" u="sng" dirty="0"/>
              <a:t> (sodium chlorate)</a:t>
            </a:r>
          </a:p>
          <a:p>
            <a:pPr lvl="1"/>
            <a:r>
              <a:rPr lang="en-US" i="1" dirty="0"/>
              <a:t>10 d PHI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CB111-CA04-4C9D-BC05-A54C68432720}"/>
              </a:ext>
            </a:extLst>
          </p:cNvPr>
          <p:cNvSpPr txBox="1"/>
          <p:nvPr/>
        </p:nvSpPr>
        <p:spPr>
          <a:xfrm>
            <a:off x="97314" y="3950931"/>
            <a:ext cx="3243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R7 = beginning maturity, 1 pod on mainstem has reached mature pod color</a:t>
            </a:r>
          </a:p>
        </p:txBody>
      </p:sp>
      <p:pic>
        <p:nvPicPr>
          <p:cNvPr id="19460" name="Picture 4" descr="https://crops.extension.iastate.edu/files/article/R7.jpg">
            <a:extLst>
              <a:ext uri="{FF2B5EF4-FFF2-40B4-BE49-F238E27FC236}">
                <a16:creationId xmlns:a16="http://schemas.microsoft.com/office/drawing/2014/main" id="{E03D4947-B7DB-4C76-ABAB-EECC38AB1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0608" y="1847088"/>
            <a:ext cx="2527495" cy="328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1FE2F5-F1D3-430D-AFED-5C71B11E0000}"/>
              </a:ext>
            </a:extLst>
          </p:cNvPr>
          <p:cNvSpPr txBox="1"/>
          <p:nvPr/>
        </p:nvSpPr>
        <p:spPr>
          <a:xfrm>
            <a:off x="178786" y="3720099"/>
            <a:ext cx="19223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0C0C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LSU, Dr. Jim Griffin et al. </a:t>
            </a:r>
          </a:p>
        </p:txBody>
      </p:sp>
    </p:spTree>
    <p:extLst>
      <p:ext uri="{BB962C8B-B14F-4D97-AF65-F5344CB8AC3E}">
        <p14:creationId xmlns:p14="http://schemas.microsoft.com/office/powerpoint/2010/main" val="1618065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5581-6A2A-EEEF-5EAE-F2FF79FC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Harvest Weed Seed Information*</a:t>
            </a:r>
            <a:br>
              <a:rPr lang="en-US" dirty="0"/>
            </a:br>
            <a:r>
              <a:rPr lang="en-US" sz="2400" dirty="0">
                <a:solidFill>
                  <a:srgbClr val="FFC000"/>
                </a:solidFill>
              </a:rPr>
              <a:t>(https://growiwm.org/how-harvest-weed-seed-control/)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B91C458-942A-C151-2CB7-202BE4082F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400" y="1941880"/>
            <a:ext cx="5384800" cy="419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715E385-B9BC-EA0E-B5E9-A0008816A1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77284" y="1935452"/>
            <a:ext cx="5208127" cy="419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2">
            <a:extLst>
              <a:ext uri="{FF2B5EF4-FFF2-40B4-BE49-F238E27FC236}">
                <a16:creationId xmlns:a16="http://schemas.microsoft.com/office/drawing/2014/main" id="{F7B09703-82F6-7372-7310-F92BDBA696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2E871DC5-B0D2-A850-AE87-5B2AE79C36D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6095999" y="3733799"/>
            <a:ext cx="2761593" cy="276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>
            <a:extLst>
              <a:ext uri="{FF2B5EF4-FFF2-40B4-BE49-F238E27FC236}">
                <a16:creationId xmlns:a16="http://schemas.microsoft.com/office/drawing/2014/main" id="{83FD66DB-F1E9-DC44-EF72-D487E12B41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FF42DB-2339-0723-1836-69C9C54F4D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594" y="410201"/>
            <a:ext cx="2382845" cy="10747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6F143E-F730-7FB8-6EEC-39719D525BAD}"/>
              </a:ext>
            </a:extLst>
          </p:cNvPr>
          <p:cNvSpPr txBox="1"/>
          <p:nvPr/>
        </p:nvSpPr>
        <p:spPr>
          <a:xfrm>
            <a:off x="112610" y="631072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*soybean, sorghum, wheat</a:t>
            </a:r>
          </a:p>
        </p:txBody>
      </p:sp>
    </p:spTree>
    <p:extLst>
      <p:ext uri="{BB962C8B-B14F-4D97-AF65-F5344CB8AC3E}">
        <p14:creationId xmlns:p14="http://schemas.microsoft.com/office/powerpoint/2010/main" val="656511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E0FB-BFFA-CC3B-5A3E-0739428C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Yield and Planting Date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7CF826-05C0-A99B-3959-EA28A04AAC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963789" y="1752600"/>
            <a:ext cx="427002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FC7A-D860-1B72-4C78-B14A12B6A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8009" y="1712060"/>
            <a:ext cx="6014420" cy="4572000"/>
          </a:xfrm>
        </p:spPr>
        <p:txBody>
          <a:bodyPr/>
          <a:lstStyle/>
          <a:p>
            <a:r>
              <a:rPr lang="en-US" sz="2400" dirty="0"/>
              <a:t>In 2023 (</a:t>
            </a:r>
            <a:r>
              <a:rPr lang="en-US" sz="2400" b="1" i="1" u="sng" dirty="0"/>
              <a:t>17 trials in 7 states</a:t>
            </a:r>
            <a:r>
              <a:rPr lang="en-US" sz="2400" dirty="0"/>
              <a:t>),the effects of agricultural management practices (4–40 years), soil health metrics, inherent soil properties, location-specific factors, and soil fertility analytical results were investigated on soybean seed yield. </a:t>
            </a:r>
          </a:p>
          <a:p>
            <a:r>
              <a:rPr lang="en-US" sz="2400" b="1" i="1" u="sng" dirty="0"/>
              <a:t>Planting date was the most influential factor impacting soybean seed yield, with planting before May 26 consistently resulting in greater yields.</a:t>
            </a:r>
          </a:p>
        </p:txBody>
      </p:sp>
    </p:spTree>
    <p:extLst>
      <p:ext uri="{BB962C8B-B14F-4D97-AF65-F5344CB8AC3E}">
        <p14:creationId xmlns:p14="http://schemas.microsoft.com/office/powerpoint/2010/main" val="2600486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A63AA-E735-BE5A-4023-BB5466D38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Yield and Micronutrients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8B54E1-6BE5-FC1E-87CE-B8E1079AA3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98957" y="1558909"/>
            <a:ext cx="3869441" cy="49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0B6C7-A409-3728-3188-A15E567A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9015" y="1603953"/>
            <a:ext cx="7478361" cy="4572000"/>
          </a:xfrm>
        </p:spPr>
        <p:txBody>
          <a:bodyPr/>
          <a:lstStyle/>
          <a:p>
            <a:r>
              <a:rPr lang="en-US" dirty="0"/>
              <a:t>2019/2020</a:t>
            </a:r>
          </a:p>
          <a:p>
            <a:r>
              <a:rPr lang="en-US" dirty="0"/>
              <a:t>46 sites/16 states</a:t>
            </a:r>
          </a:p>
          <a:p>
            <a:r>
              <a:rPr lang="en-US" dirty="0"/>
              <a:t>1 application of micronutrients applied at R3</a:t>
            </a:r>
          </a:p>
          <a:p>
            <a:pPr lvl="1"/>
            <a:r>
              <a:rPr lang="en-US" sz="2000" i="1" dirty="0"/>
              <a:t>Brandt Smart B-Mo, Harvest More Urea Mate, Brandt Smart Quatro Plus, </a:t>
            </a:r>
            <a:r>
              <a:rPr lang="en-US" sz="2000" i="1" dirty="0" err="1"/>
              <a:t>FertiRain</a:t>
            </a:r>
            <a:r>
              <a:rPr lang="en-US" sz="2000" i="1" dirty="0"/>
              <a:t>, Sure-K, Maximum N-Pact K</a:t>
            </a:r>
          </a:p>
          <a:p>
            <a:r>
              <a:rPr lang="en-US" dirty="0"/>
              <a:t>Based on the results of this study and the current body of published agronomic research, there is </a:t>
            </a:r>
            <a:r>
              <a:rPr lang="en-US" b="1" i="1" u="sng" dirty="0"/>
              <a:t>no scientific evidence </a:t>
            </a:r>
            <a:r>
              <a:rPr lang="en-US" dirty="0"/>
              <a:t>to support the use of foliar fertilizer products on soybeans in the absence of visual symptoms of nutrient deficiency. </a:t>
            </a:r>
          </a:p>
        </p:txBody>
      </p:sp>
    </p:spTree>
    <p:extLst>
      <p:ext uri="{BB962C8B-B14F-4D97-AF65-F5344CB8AC3E}">
        <p14:creationId xmlns:p14="http://schemas.microsoft.com/office/powerpoint/2010/main" val="1250985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BCA57-93A5-58A5-65CC-29E2E2CEE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Yield and Biological Seed    Treatments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BF698F-0837-51F9-5372-00FA06FC43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794072" y="1590904"/>
            <a:ext cx="3624761" cy="493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B3430-B60C-6F39-C51E-2EEC13DD6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4399" y="1752600"/>
            <a:ext cx="5865773" cy="4572000"/>
          </a:xfrm>
        </p:spPr>
        <p:txBody>
          <a:bodyPr/>
          <a:lstStyle/>
          <a:p>
            <a:r>
              <a:rPr lang="en-US" dirty="0"/>
              <a:t>2022/2023</a:t>
            </a:r>
          </a:p>
          <a:p>
            <a:r>
              <a:rPr lang="en-US" dirty="0"/>
              <a:t>100 different sites in 22 states</a:t>
            </a:r>
          </a:p>
          <a:p>
            <a:r>
              <a:rPr lang="en-US" dirty="0"/>
              <a:t>9 ”</a:t>
            </a:r>
            <a:r>
              <a:rPr lang="en-US" dirty="0" err="1"/>
              <a:t>biostimulants</a:t>
            </a:r>
            <a:r>
              <a:rPr lang="en-US" dirty="0"/>
              <a:t>” tested</a:t>
            </a:r>
          </a:p>
          <a:p>
            <a:r>
              <a:rPr lang="en-US" dirty="0"/>
              <a:t>Among the tested </a:t>
            </a:r>
            <a:r>
              <a:rPr lang="en-US" dirty="0" err="1"/>
              <a:t>biostimulant</a:t>
            </a:r>
            <a:r>
              <a:rPr lang="en-US" dirty="0"/>
              <a:t> seed treatments, </a:t>
            </a:r>
            <a:r>
              <a:rPr lang="en-US" b="1" i="1" u="sng" dirty="0"/>
              <a:t>none</a:t>
            </a:r>
            <a:r>
              <a:rPr lang="en-US" dirty="0"/>
              <a:t> of the products consistently improved soybean yield compared to the nontreated control.</a:t>
            </a:r>
          </a:p>
          <a:p>
            <a:r>
              <a:rPr lang="en-US" dirty="0"/>
              <a:t>Published February 2025</a:t>
            </a:r>
          </a:p>
        </p:txBody>
      </p:sp>
    </p:spTree>
    <p:extLst>
      <p:ext uri="{BB962C8B-B14F-4D97-AF65-F5344CB8AC3E}">
        <p14:creationId xmlns:p14="http://schemas.microsoft.com/office/powerpoint/2010/main" val="253789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Huskie Injury on Sorghum</a:t>
            </a:r>
          </a:p>
        </p:txBody>
      </p:sp>
      <p:pic>
        <p:nvPicPr>
          <p:cNvPr id="60419" name="Picture 2" descr="C:\Users\eprostko\prostkoeric C drive\herbicide injury pictures\sorghum\huskie\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925" y="1417638"/>
            <a:ext cx="3737139" cy="4982852"/>
          </a:xfrm>
          <a:noFill/>
        </p:spPr>
      </p:pic>
      <p:pic>
        <p:nvPicPr>
          <p:cNvPr id="60420" name="Picture 3" descr="C:\Users\eprostko\prostkoeric C drive\herbicide injury pictures\sorghum\huskie\IMG_32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3330" y="1739245"/>
            <a:ext cx="5190112" cy="3892584"/>
          </a:xfrm>
          <a:noFill/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9" y="6034646"/>
            <a:ext cx="1371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591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826E-7DDB-46A3-BC15-E48032E1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47248" cy="493458"/>
          </a:xfrm>
        </p:spPr>
        <p:txBody>
          <a:bodyPr/>
          <a:lstStyle/>
          <a:p>
            <a:r>
              <a:rPr lang="en-US" dirty="0"/>
              <a:t>Questions/Comments?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096AF-E9F9-487C-A6C8-D14B05CDB7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88284" y="1519301"/>
            <a:ext cx="5615432" cy="4211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DB68B8-598B-6ECE-7BBB-BD80F995FD0A}"/>
              </a:ext>
            </a:extLst>
          </p:cNvPr>
          <p:cNvSpPr txBox="1"/>
          <p:nvPr/>
        </p:nvSpPr>
        <p:spPr>
          <a:xfrm>
            <a:off x="8748442" y="3058510"/>
            <a:ext cx="260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229-392-1034 (cell)</a:t>
            </a:r>
          </a:p>
        </p:txBody>
      </p:sp>
    </p:spTree>
    <p:extLst>
      <p:ext uri="{BB962C8B-B14F-4D97-AF65-F5344CB8AC3E}">
        <p14:creationId xmlns:p14="http://schemas.microsoft.com/office/powerpoint/2010/main" val="1897768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E204B8-85D3-4FF8-AE88-BD84DEC9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79" y="0"/>
            <a:ext cx="944438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 Grain Sorghum Weed Control Technologies (Non-GMO)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D68FA2-B7E1-42F3-946F-7A72D0902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649" y="1253331"/>
            <a:ext cx="5241595" cy="4351338"/>
          </a:xfrm>
        </p:spPr>
        <p:txBody>
          <a:bodyPr>
            <a:noAutofit/>
          </a:bodyPr>
          <a:lstStyle/>
          <a:p>
            <a:r>
              <a:rPr lang="en-US" sz="2400" b="1" u="sng" dirty="0"/>
              <a:t>Igrowth®</a:t>
            </a:r>
          </a:p>
          <a:p>
            <a:pPr lvl="1"/>
            <a:r>
              <a:rPr lang="en-US" dirty="0"/>
              <a:t>Alta/UPL</a:t>
            </a:r>
          </a:p>
          <a:p>
            <a:pPr lvl="1"/>
            <a:r>
              <a:rPr lang="en-US" b="1" i="1" u="sng" dirty="0" err="1"/>
              <a:t>ImiFlex</a:t>
            </a:r>
            <a:r>
              <a:rPr lang="en-US" dirty="0"/>
              <a:t> (imazamox)</a:t>
            </a:r>
          </a:p>
          <a:p>
            <a:pPr lvl="2"/>
            <a:r>
              <a:rPr lang="en-US" sz="2400" dirty="0"/>
              <a:t>PRE/POST</a:t>
            </a:r>
          </a:p>
          <a:p>
            <a:endParaRPr lang="en-US" sz="2400" b="1" u="sng" dirty="0"/>
          </a:p>
          <a:p>
            <a:r>
              <a:rPr lang="en-US" sz="2400" b="1" u="sng" dirty="0"/>
              <a:t>DoubleTeam™</a:t>
            </a:r>
          </a:p>
          <a:p>
            <a:pPr lvl="1"/>
            <a:r>
              <a:rPr lang="en-US" dirty="0"/>
              <a:t>S&amp;W/Sorghum Partners/ADAMA</a:t>
            </a:r>
          </a:p>
          <a:p>
            <a:pPr lvl="1"/>
            <a:r>
              <a:rPr lang="en-US" b="1" i="1" u="sng" dirty="0" err="1"/>
              <a:t>FirstAct</a:t>
            </a:r>
            <a:r>
              <a:rPr lang="en-US" dirty="0"/>
              <a:t> (quizalofop)</a:t>
            </a:r>
          </a:p>
          <a:p>
            <a:pPr lvl="2"/>
            <a:r>
              <a:rPr lang="en-US" sz="2400" dirty="0"/>
              <a:t> POST</a:t>
            </a:r>
          </a:p>
          <a:p>
            <a:pPr lvl="4"/>
            <a:endParaRPr lang="en-US" sz="2400" dirty="0"/>
          </a:p>
          <a:p>
            <a:r>
              <a:rPr lang="en-US" sz="2400" b="1" u="sng" dirty="0" err="1"/>
              <a:t>Inzen</a:t>
            </a:r>
            <a:r>
              <a:rPr lang="en-US" sz="2400" b="1" u="sng" dirty="0"/>
              <a:t>™</a:t>
            </a:r>
          </a:p>
          <a:p>
            <a:pPr lvl="1"/>
            <a:r>
              <a:rPr lang="en-US" dirty="0"/>
              <a:t>Pioneer/Corteva</a:t>
            </a:r>
          </a:p>
          <a:p>
            <a:pPr lvl="1"/>
            <a:r>
              <a:rPr lang="en-US" b="1" i="1" u="sng" dirty="0"/>
              <a:t>Zest</a:t>
            </a:r>
            <a:r>
              <a:rPr lang="en-US" dirty="0"/>
              <a:t> (nicosulfuron) </a:t>
            </a:r>
          </a:p>
          <a:p>
            <a:pPr lvl="2"/>
            <a:r>
              <a:rPr lang="en-US" sz="2400" dirty="0"/>
              <a:t>POST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E98C1-C406-4306-B61D-796DF88531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814" y="834147"/>
            <a:ext cx="4385390" cy="5847188"/>
          </a:xfrm>
        </p:spPr>
      </p:pic>
    </p:spTree>
    <p:extLst>
      <p:ext uri="{BB962C8B-B14F-4D97-AF65-F5344CB8AC3E}">
        <p14:creationId xmlns:p14="http://schemas.microsoft.com/office/powerpoint/2010/main" val="4041241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DCD29-8D37-431A-A72E-10827817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Grain Sorghum Weed Control – 2022</a:t>
            </a:r>
            <a:br>
              <a:rPr lang="en-US" dirty="0"/>
            </a:br>
            <a:r>
              <a:rPr lang="en-US" dirty="0"/>
              <a:t>I-Growth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7B5A2-8E4F-424D-8ACC-CB073F96197C}"/>
              </a:ext>
            </a:extLst>
          </p:cNvPr>
          <p:cNvSpPr txBox="1"/>
          <p:nvPr/>
        </p:nvSpPr>
        <p:spPr>
          <a:xfrm>
            <a:off x="2684479" y="5457343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0FA43-4A60-4B16-BB52-4CF8F91024F6}"/>
              </a:ext>
            </a:extLst>
          </p:cNvPr>
          <p:cNvSpPr txBox="1"/>
          <p:nvPr/>
        </p:nvSpPr>
        <p:spPr>
          <a:xfrm>
            <a:off x="0" y="6260196"/>
            <a:ext cx="210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69 DAT (POST)/77 DAT (EPOST)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C5476-3E43-4805-B8EC-ECE9506F3E52}"/>
              </a:ext>
            </a:extLst>
          </p:cNvPr>
          <p:cNvSpPr txBox="1"/>
          <p:nvPr/>
        </p:nvSpPr>
        <p:spPr>
          <a:xfrm>
            <a:off x="4478795" y="5490423"/>
            <a:ext cx="2694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Mocassin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II Plus 7.64EC @ 21 oz/A (PRE)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Imiflex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1AS @ 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Agridex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(V7, 9-10” tall, 22 DAP)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16521E-9E78-436D-ACA5-C0435DC68D73}"/>
              </a:ext>
            </a:extLst>
          </p:cNvPr>
          <p:cNvSpPr txBox="1"/>
          <p:nvPr/>
        </p:nvSpPr>
        <p:spPr>
          <a:xfrm>
            <a:off x="7878700" y="5457344"/>
            <a:ext cx="185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Imiflex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1AS @ 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Agridex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 1%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EPOST (V3, 4” tall, 14 DAP)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66E19-1B06-49D3-8D27-4467381278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37247" y="2435826"/>
            <a:ext cx="3530476" cy="2647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5DC7-E8C8-4677-AC3C-C5AF017F6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37486" y="2435827"/>
            <a:ext cx="3530477" cy="2647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5A3B2A-4899-4831-9232-6F1D8C43D4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84000" y="2435823"/>
            <a:ext cx="3530478" cy="2647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A357B-F615-4C51-8F74-77F1A18E11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726" y="1994512"/>
            <a:ext cx="1280271" cy="5993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1B159-78EB-4075-9886-B971DE73F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104" y="1990352"/>
            <a:ext cx="1280271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78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EABBE-76D0-4A40-A5E8-B41D30B9A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1" y="107467"/>
            <a:ext cx="7886700" cy="803162"/>
          </a:xfrm>
        </p:spPr>
        <p:txBody>
          <a:bodyPr/>
          <a:lstStyle/>
          <a:p>
            <a:r>
              <a:rPr lang="en-US" dirty="0"/>
              <a:t>Igrowth Grain Sorghum Hybrids</a:t>
            </a:r>
          </a:p>
        </p:txBody>
      </p:sp>
      <p:sp>
        <p:nvSpPr>
          <p:cNvPr id="7" name="AutoShape 2" descr="AltaSeeds Logo">
            <a:extLst>
              <a:ext uri="{FF2B5EF4-FFF2-40B4-BE49-F238E27FC236}">
                <a16:creationId xmlns:a16="http://schemas.microsoft.com/office/drawing/2014/main" id="{BE258307-583E-4BC5-A1C3-EE6962AB99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601012"/>
            <a:ext cx="980388" cy="98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D02C76-2CC4-471B-AE04-3CF8093FC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8" y="5814276"/>
            <a:ext cx="1571625" cy="857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19A2C-635C-EA2E-5219-DD954FABC5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722" y="835956"/>
            <a:ext cx="7953755" cy="587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8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6B7D-F3DF-487F-91A2-1C6F193C9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DoubleTeam Sorghum - 2022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83684-84AF-49BA-9D9A-7830295CE11E}"/>
              </a:ext>
            </a:extLst>
          </p:cNvPr>
          <p:cNvSpPr txBox="1"/>
          <p:nvPr/>
        </p:nvSpPr>
        <p:spPr>
          <a:xfrm>
            <a:off x="0" y="6211669"/>
            <a:ext cx="1074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69 DAT (POST)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FB9D5-28F0-47C6-B623-2D5FDEC7E5B7}"/>
              </a:ext>
            </a:extLst>
          </p:cNvPr>
          <p:cNvSpPr txBox="1"/>
          <p:nvPr/>
        </p:nvSpPr>
        <p:spPr>
          <a:xfrm>
            <a:off x="3524855" y="5785519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7A53A77-CF6E-433D-99D6-4723732477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78408" y="1912029"/>
            <a:ext cx="4525963" cy="339447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ABC1B73-2962-4D9B-80CF-259DE27160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37073" y="1904343"/>
            <a:ext cx="4525963" cy="339447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FD35FA-A0FE-43D5-BD85-E5520C914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436" y="5627502"/>
            <a:ext cx="1920406" cy="10546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81E29A-64A1-41FA-A6BC-D4094532DC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369219"/>
            <a:ext cx="1755800" cy="6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92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BDE88-34EE-4725-AF92-F932C1BD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DoubleTeam™ System – First Act</a:t>
            </a:r>
            <a:br>
              <a:rPr lang="en-US" dirty="0"/>
            </a:br>
            <a:r>
              <a:rPr lang="en-US" dirty="0"/>
              <a:t>Off-Types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1FADD7-272A-4796-B517-C7AC9FA2D7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264" y="1600201"/>
            <a:ext cx="3394472" cy="452596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D85F7D-DC47-4297-B681-DFECE34284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06" y="1600200"/>
            <a:ext cx="3258064" cy="244354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14FFD0-3B8D-44D7-A2ED-490665884474}"/>
              </a:ext>
            </a:extLst>
          </p:cNvPr>
          <p:cNvSpPr txBox="1"/>
          <p:nvPr/>
        </p:nvSpPr>
        <p:spPr>
          <a:xfrm>
            <a:off x="-52761" y="6304002"/>
            <a:ext cx="6623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GS-02-21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DAT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213F4F-FCAB-4B37-B1BD-BE1396D48B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930" y="4226310"/>
            <a:ext cx="3159211" cy="23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84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PT slide_do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PP_SGENE_TXT_Firetruck_Sign">
  <a:themeElements>
    <a:clrScheme name="Custom 1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7F7F7F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ontent Slides">
  <a:themeElements>
    <a:clrScheme name="BASF Dark Blue">
      <a:dk1>
        <a:srgbClr val="000000"/>
      </a:dk1>
      <a:lt1>
        <a:srgbClr val="FFFFFF"/>
      </a:lt1>
      <a:dk2>
        <a:srgbClr val="002875"/>
      </a:dk2>
      <a:lt2>
        <a:srgbClr val="FFFFFF"/>
      </a:lt2>
      <a:accent1>
        <a:srgbClr val="004A96"/>
      </a:accent1>
      <a:accent2>
        <a:srgbClr val="4472AA"/>
      </a:accent2>
      <a:accent3>
        <a:srgbClr val="7CA0C6"/>
      </a:accent3>
      <a:accent4>
        <a:srgbClr val="A6C0DA"/>
      </a:accent4>
      <a:accent5>
        <a:srgbClr val="E0E9F2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21" ma:contentTypeDescription="Create a new document." ma:contentTypeScope="" ma:versionID="155d3250c01618cb7c9200ece16be77e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802fd0c65a72037904ce3c74d2a45f8b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613e7a6-ae2b-4057-9573-8cbc37370f0f" xsi:nil="true"/>
  </documentManagement>
</p:properties>
</file>

<file path=customXml/itemProps1.xml><?xml version="1.0" encoding="utf-8"?>
<ds:datastoreItem xmlns:ds="http://schemas.openxmlformats.org/officeDocument/2006/customXml" ds:itemID="{7A0B12F1-B9BE-4960-BEFA-B55BA0831A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59F534-9613-42A4-9905-F9E0C55B59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794308-C11D-4A50-9A13-0E8CE4B010F8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d2182f11-ec6d-4344-bcdd-126cac1ae7e5"/>
    <ds:schemaRef ds:uri="http://schemas.microsoft.com/office/2006/documentManagement/types"/>
    <ds:schemaRef ds:uri="http://schemas.microsoft.com/office/2006/metadata/properties"/>
    <ds:schemaRef ds:uri="c613e7a6-ae2b-4057-9573-8cbc37370f0f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47245</TotalTime>
  <Words>1940</Words>
  <Application>Microsoft Office PowerPoint</Application>
  <PresentationFormat>Widescreen</PresentationFormat>
  <Paragraphs>265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Aptos</vt:lpstr>
      <vt:lpstr>Aptos Display</vt:lpstr>
      <vt:lpstr>Arial</vt:lpstr>
      <vt:lpstr>Calibri</vt:lpstr>
      <vt:lpstr>Calibri Light</vt:lpstr>
      <vt:lpstr>Garamond</vt:lpstr>
      <vt:lpstr>Wingdings</vt:lpstr>
      <vt:lpstr>Wingdings 3</vt:lpstr>
      <vt:lpstr>Office Theme</vt:lpstr>
      <vt:lpstr>1_PPP_SGENE_TXT_Firetruck_Sign</vt:lpstr>
      <vt:lpstr>8_PPP_SGENE_TXT_Firetruck_Sign</vt:lpstr>
      <vt:lpstr>Content Slides</vt:lpstr>
      <vt:lpstr>PPP_SGENE_TXT_Firetruck_Sign</vt:lpstr>
      <vt:lpstr>1_Office Theme</vt:lpstr>
      <vt:lpstr>2_Edge</vt:lpstr>
      <vt:lpstr>4_Office Theme</vt:lpstr>
      <vt:lpstr>7_Office Theme</vt:lpstr>
      <vt:lpstr>6_Office Theme</vt:lpstr>
      <vt:lpstr>2_Office Theme</vt:lpstr>
      <vt:lpstr>PPT slide_dot background</vt:lpstr>
      <vt:lpstr>PowerPoint Presentation</vt:lpstr>
      <vt:lpstr>PowerPoint Presentation</vt:lpstr>
      <vt:lpstr>Huskie Formulation Test – 2025 (AMAPA: 1-7” tall; 3.7” average, 50% plants &gt; average)</vt:lpstr>
      <vt:lpstr>Huskie Injury on Sorghum</vt:lpstr>
      <vt:lpstr>New Grain Sorghum Weed Control Technologies (Non-GMO)</vt:lpstr>
      <vt:lpstr>Grain Sorghum Weed Control – 2022 I-Growth</vt:lpstr>
      <vt:lpstr>Igrowth Grain Sorghum Hybrids</vt:lpstr>
      <vt:lpstr>DoubleTeam Sorghum - 2022</vt:lpstr>
      <vt:lpstr>DoubleTeam™ System – First Act Off-Types</vt:lpstr>
      <vt:lpstr>DoubleTeam Sorghum Hybrids</vt:lpstr>
      <vt:lpstr>Inzen Grain Sorghum - 2022</vt:lpstr>
      <vt:lpstr>Strongarm and Sorghum?</vt:lpstr>
      <vt:lpstr>Grain Sorghum Response to Strongarm 84WG Applied 1 DAP</vt:lpstr>
      <vt:lpstr>2026 Soybean Weed Control Update</vt:lpstr>
      <vt:lpstr>Dicamba Update (2024)</vt:lpstr>
      <vt:lpstr>Dicamba Update (2025) EPA Proposed Label Changes (07/23/25)</vt:lpstr>
      <vt:lpstr>Dicamba Update (2025) EPA Proposed Label Changes (07/23/25)</vt:lpstr>
      <vt:lpstr>Proposed Dicamba/VRA/240’ buffer?</vt:lpstr>
      <vt:lpstr>ESA Drift/Runoff Mitigation</vt:lpstr>
      <vt:lpstr>More Court Troubles?</vt:lpstr>
      <vt:lpstr>Soybean Weed Control Simplified  </vt:lpstr>
      <vt:lpstr>Soybean Row Spacing</vt:lpstr>
      <vt:lpstr>Soybean Row Spacing Research in Georgia</vt:lpstr>
      <vt:lpstr>Conventional Soybeans</vt:lpstr>
      <vt:lpstr>2025 Top Soybean Cultivars Planted in Georgia [~$55-60/bag (140K); ~$30 for conventional]</vt:lpstr>
      <vt:lpstr>Soybean Weed Control - 2025</vt:lpstr>
      <vt:lpstr>2025 Soybean Preplant Burndowns</vt:lpstr>
      <vt:lpstr>Rapidicil 0.46EC (epyrifenacil) Valent/Group 14 (PPO)</vt:lpstr>
      <vt:lpstr>Dicamba Preplant Injury (Non-Tolerant Soybean Variety)</vt:lpstr>
      <vt:lpstr>PowerPoint Presentation</vt:lpstr>
      <vt:lpstr>Zalo Tank-Mixes – 2025 Zalo 2.52SL @ 32 oz/A + Induce @ 0.25% v/v</vt:lpstr>
      <vt:lpstr>Volunteer Peanut in Soybeans</vt:lpstr>
      <vt:lpstr>Soybean Green Stem - 2025</vt:lpstr>
      <vt:lpstr>UGA/OVT Green Stem Ratings - 2025</vt:lpstr>
      <vt:lpstr>Soybean Harvest Aids</vt:lpstr>
      <vt:lpstr>Harvest Weed Seed Information* (https://growiwm.org/how-harvest-weed-seed-control/)</vt:lpstr>
      <vt:lpstr>Soybean Yield and Planting Date</vt:lpstr>
      <vt:lpstr>Soybean Yield and Micronutrients</vt:lpstr>
      <vt:lpstr>Soybean Yield and Biological Seed    Treatments</vt:lpstr>
      <vt:lpstr>Questions/Comments?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Corn (Pioneer 1685) Yield Response to Roundup WeatherMax 5.5 SL (32 oz/A) + Aatrex 4L (48 oz/A) + AMS Xtra (2.5% v/v) - 2014</dc:title>
  <dc:creator>Eric P. Prostko</dc:creator>
  <cp:lastModifiedBy>Eric P. Prostko</cp:lastModifiedBy>
  <cp:revision>167</cp:revision>
  <cp:lastPrinted>2025-09-24T13:42:20Z</cp:lastPrinted>
  <dcterms:created xsi:type="dcterms:W3CDTF">2025-01-27T18:38:59Z</dcterms:created>
  <dcterms:modified xsi:type="dcterms:W3CDTF">2025-12-02T18:09:10Z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